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56" r:id="rId5"/>
    <p:sldId id="257" r:id="rId6"/>
    <p:sldId id="258" r:id="rId7"/>
    <p:sldId id="278" r:id="rId8"/>
    <p:sldId id="279" r:id="rId9"/>
    <p:sldId id="281" r:id="rId10"/>
    <p:sldId id="259" r:id="rId11"/>
    <p:sldId id="282" r:id="rId12"/>
    <p:sldId id="283" r:id="rId13"/>
    <p:sldId id="284" r:id="rId14"/>
    <p:sldId id="285" r:id="rId15"/>
    <p:sldId id="286" r:id="rId16"/>
    <p:sldId id="287" r:id="rId17"/>
    <p:sldId id="288" r:id="rId18"/>
    <p:sldId id="289" r:id="rId19"/>
    <p:sldId id="290" r:id="rId20"/>
    <p:sldId id="291" r:id="rId21"/>
    <p:sldId id="293" r:id="rId22"/>
    <p:sldId id="266" r:id="rId23"/>
    <p:sldId id="292" r:id="rId24"/>
    <p:sldId id="275" r:id="rId25"/>
    <p:sldId id="29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A5CD"/>
    <a:srgbClr val="0BE1FF"/>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F5C00A-252B-4DA0-A828-E160043EC27F}" v="81" dt="2025-06-19T18:48:01.026"/>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5033" autoAdjust="0"/>
  </p:normalViewPr>
  <p:slideViewPr>
    <p:cSldViewPr snapToGrid="0">
      <p:cViewPr varScale="1">
        <p:scale>
          <a:sx n="78" d="100"/>
          <a:sy n="78" d="100"/>
        </p:scale>
        <p:origin x="389"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HANT YADAV" userId="833584e24ba32826" providerId="LiveId" clId="{DFF5C00A-252B-4DA0-A828-E160043EC27F}"/>
    <pc:docChg chg="undo custSel mod addSld delSld modSld sldOrd">
      <pc:chgData name="PRASHANT YADAV" userId="833584e24ba32826" providerId="LiveId" clId="{DFF5C00A-252B-4DA0-A828-E160043EC27F}" dt="2025-06-19T18:48:25.877" v="2562" actId="1076"/>
      <pc:docMkLst>
        <pc:docMk/>
      </pc:docMkLst>
      <pc:sldChg chg="delSp modSp mod">
        <pc:chgData name="PRASHANT YADAV" userId="833584e24ba32826" providerId="LiveId" clId="{DFF5C00A-252B-4DA0-A828-E160043EC27F}" dt="2025-06-18T05:30:54.539" v="7" actId="1076"/>
        <pc:sldMkLst>
          <pc:docMk/>
          <pc:sldMk cId="2184235863" sldId="257"/>
        </pc:sldMkLst>
        <pc:spChg chg="del">
          <ac:chgData name="PRASHANT YADAV" userId="833584e24ba32826" providerId="LiveId" clId="{DFF5C00A-252B-4DA0-A828-E160043EC27F}" dt="2025-06-18T05:30:05.009" v="1" actId="478"/>
          <ac:spMkLst>
            <pc:docMk/>
            <pc:sldMk cId="2184235863" sldId="257"/>
            <ac:spMk id="2" creationId="{A071F856-5F1D-3591-A48B-75B3CB158C0F}"/>
          </ac:spMkLst>
        </pc:spChg>
        <pc:spChg chg="mod">
          <ac:chgData name="PRASHANT YADAV" userId="833584e24ba32826" providerId="LiveId" clId="{DFF5C00A-252B-4DA0-A828-E160043EC27F}" dt="2025-06-18T05:30:54.539" v="7" actId="1076"/>
          <ac:spMkLst>
            <pc:docMk/>
            <pc:sldMk cId="2184235863" sldId="257"/>
            <ac:spMk id="27" creationId="{AC2324A2-9A57-4433-8C66-C17D1D2703BF}"/>
          </ac:spMkLst>
        </pc:spChg>
        <pc:spChg chg="mod">
          <ac:chgData name="PRASHANT YADAV" userId="833584e24ba32826" providerId="LiveId" clId="{DFF5C00A-252B-4DA0-A828-E160043EC27F}" dt="2025-06-18T05:30:38.812" v="6" actId="14100"/>
          <ac:spMkLst>
            <pc:docMk/>
            <pc:sldMk cId="2184235863" sldId="257"/>
            <ac:spMk id="59" creationId="{FDAF9C5E-FFD5-49FC-9788-18CE8F0958C1}"/>
          </ac:spMkLst>
        </pc:spChg>
      </pc:sldChg>
      <pc:sldChg chg="addSp delSp modSp mod">
        <pc:chgData name="PRASHANT YADAV" userId="833584e24ba32826" providerId="LiveId" clId="{DFF5C00A-252B-4DA0-A828-E160043EC27F}" dt="2025-06-19T16:58:19.223" v="529" actId="20577"/>
        <pc:sldMkLst>
          <pc:docMk/>
          <pc:sldMk cId="3109501799" sldId="258"/>
        </pc:sldMkLst>
        <pc:spChg chg="add mod">
          <ac:chgData name="PRASHANT YADAV" userId="833584e24ba32826" providerId="LiveId" clId="{DFF5C00A-252B-4DA0-A828-E160043EC27F}" dt="2025-06-19T16:57:47.758" v="494" actId="1035"/>
          <ac:spMkLst>
            <pc:docMk/>
            <pc:sldMk cId="3109501799" sldId="258"/>
            <ac:spMk id="2" creationId="{7371D076-C6AF-E218-91F0-5677891E9311}"/>
          </ac:spMkLst>
        </pc:spChg>
        <pc:spChg chg="add mod">
          <ac:chgData name="PRASHANT YADAV" userId="833584e24ba32826" providerId="LiveId" clId="{DFF5C00A-252B-4DA0-A828-E160043EC27F}" dt="2025-06-19T16:57:47.758" v="494" actId="1035"/>
          <ac:spMkLst>
            <pc:docMk/>
            <pc:sldMk cId="3109501799" sldId="258"/>
            <ac:spMk id="3" creationId="{97067699-0CFE-882A-4699-95429C3C5F5B}"/>
          </ac:spMkLst>
        </pc:spChg>
        <pc:spChg chg="add del mod">
          <ac:chgData name="PRASHANT YADAV" userId="833584e24ba32826" providerId="LiveId" clId="{DFF5C00A-252B-4DA0-A828-E160043EC27F}" dt="2025-06-19T13:45:37.053" v="265" actId="478"/>
          <ac:spMkLst>
            <pc:docMk/>
            <pc:sldMk cId="3109501799" sldId="258"/>
            <ac:spMk id="5" creationId="{6CD24A2B-C0E9-EB27-517C-688F10256CDF}"/>
          </ac:spMkLst>
        </pc:spChg>
        <pc:spChg chg="mod">
          <ac:chgData name="PRASHANT YADAV" userId="833584e24ba32826" providerId="LiveId" clId="{DFF5C00A-252B-4DA0-A828-E160043EC27F}" dt="2025-06-19T16:57:38.642" v="475" actId="1035"/>
          <ac:spMkLst>
            <pc:docMk/>
            <pc:sldMk cId="3109501799" sldId="258"/>
            <ac:spMk id="7" creationId="{6944EF00-08F5-4EC2-87BC-9CA90D8251D5}"/>
          </ac:spMkLst>
        </pc:spChg>
        <pc:spChg chg="add del mod">
          <ac:chgData name="PRASHANT YADAV" userId="833584e24ba32826" providerId="LiveId" clId="{DFF5C00A-252B-4DA0-A828-E160043EC27F}" dt="2025-06-19T13:45:38.193" v="266" actId="478"/>
          <ac:spMkLst>
            <pc:docMk/>
            <pc:sldMk cId="3109501799" sldId="258"/>
            <ac:spMk id="9" creationId="{0BD90C59-E76F-4ADD-9104-C50AF74554A5}"/>
          </ac:spMkLst>
        </pc:spChg>
        <pc:spChg chg="add del mod">
          <ac:chgData name="PRASHANT YADAV" userId="833584e24ba32826" providerId="LiveId" clId="{DFF5C00A-252B-4DA0-A828-E160043EC27F}" dt="2025-06-19T13:45:40.617" v="268" actId="478"/>
          <ac:spMkLst>
            <pc:docMk/>
            <pc:sldMk cId="3109501799" sldId="258"/>
            <ac:spMk id="11" creationId="{5D7C5C5E-ED0C-3397-51C7-D5A2DF94C9B9}"/>
          </ac:spMkLst>
        </pc:spChg>
        <pc:spChg chg="mod">
          <ac:chgData name="PRASHANT YADAV" userId="833584e24ba32826" providerId="LiveId" clId="{DFF5C00A-252B-4DA0-A828-E160043EC27F}" dt="2025-06-19T16:57:47.758" v="494" actId="1035"/>
          <ac:spMkLst>
            <pc:docMk/>
            <pc:sldMk cId="3109501799" sldId="258"/>
            <ac:spMk id="13" creationId="{DE843243-D5AF-4FB8-A0B6-47BAF2CEE0EC}"/>
          </ac:spMkLst>
        </pc:spChg>
        <pc:spChg chg="del mod">
          <ac:chgData name="PRASHANT YADAV" userId="833584e24ba32826" providerId="LiveId" clId="{DFF5C00A-252B-4DA0-A828-E160043EC27F}" dt="2025-06-19T13:45:35.216" v="264" actId="478"/>
          <ac:spMkLst>
            <pc:docMk/>
            <pc:sldMk cId="3109501799" sldId="258"/>
            <ac:spMk id="14" creationId="{D656B4F7-80AA-4955-8984-D9DA3B536EBF}"/>
          </ac:spMkLst>
        </pc:spChg>
        <pc:spChg chg="add del mod">
          <ac:chgData name="PRASHANT YADAV" userId="833584e24ba32826" providerId="LiveId" clId="{DFF5C00A-252B-4DA0-A828-E160043EC27F}" dt="2025-06-19T13:45:43.281" v="270" actId="478"/>
          <ac:spMkLst>
            <pc:docMk/>
            <pc:sldMk cId="3109501799" sldId="258"/>
            <ac:spMk id="15" creationId="{6B639C88-48A7-B6B5-1826-8085FAB0F541}"/>
          </ac:spMkLst>
        </pc:spChg>
        <pc:spChg chg="add mod">
          <ac:chgData name="PRASHANT YADAV" userId="833584e24ba32826" providerId="LiveId" clId="{DFF5C00A-252B-4DA0-A828-E160043EC27F}" dt="2025-06-19T16:57:47.758" v="494" actId="1035"/>
          <ac:spMkLst>
            <pc:docMk/>
            <pc:sldMk cId="3109501799" sldId="258"/>
            <ac:spMk id="16" creationId="{0A47D76A-3B63-2C97-175D-4616B0E674BD}"/>
          </ac:spMkLst>
        </pc:spChg>
        <pc:spChg chg="add mod">
          <ac:chgData name="PRASHANT YADAV" userId="833584e24ba32826" providerId="LiveId" clId="{DFF5C00A-252B-4DA0-A828-E160043EC27F}" dt="2025-06-19T16:58:19.223" v="529" actId="20577"/>
          <ac:spMkLst>
            <pc:docMk/>
            <pc:sldMk cId="3109501799" sldId="258"/>
            <ac:spMk id="17" creationId="{DA19B263-7F65-48F0-3383-C2F171941C13}"/>
          </ac:spMkLst>
        </pc:spChg>
        <pc:spChg chg="mod">
          <ac:chgData name="PRASHANT YADAV" userId="833584e24ba32826" providerId="LiveId" clId="{DFF5C00A-252B-4DA0-A828-E160043EC27F}" dt="2025-06-19T16:57:47.758" v="494" actId="1035"/>
          <ac:spMkLst>
            <pc:docMk/>
            <pc:sldMk cId="3109501799" sldId="258"/>
            <ac:spMk id="41" creationId="{13DF91CF-444A-4959-91C5-62172E643BD0}"/>
          </ac:spMkLst>
        </pc:spChg>
        <pc:spChg chg="del mod">
          <ac:chgData name="PRASHANT YADAV" userId="833584e24ba32826" providerId="LiveId" clId="{DFF5C00A-252B-4DA0-A828-E160043EC27F}" dt="2025-06-19T13:45:33.672" v="263" actId="478"/>
          <ac:spMkLst>
            <pc:docMk/>
            <pc:sldMk cId="3109501799" sldId="258"/>
            <ac:spMk id="42" creationId="{933753EF-34D5-413D-B330-9D63C1E264BB}"/>
          </ac:spMkLst>
        </pc:spChg>
        <pc:spChg chg="mod">
          <ac:chgData name="PRASHANT YADAV" userId="833584e24ba32826" providerId="LiveId" clId="{DFF5C00A-252B-4DA0-A828-E160043EC27F}" dt="2025-06-19T16:57:47.758" v="494" actId="1035"/>
          <ac:spMkLst>
            <pc:docMk/>
            <pc:sldMk cId="3109501799" sldId="258"/>
            <ac:spMk id="43" creationId="{F1C997B7-3BCB-422D-B850-6AD06C8FB9D1}"/>
          </ac:spMkLst>
        </pc:spChg>
        <pc:spChg chg="mod">
          <ac:chgData name="PRASHANT YADAV" userId="833584e24ba32826" providerId="LiveId" clId="{DFF5C00A-252B-4DA0-A828-E160043EC27F}" dt="2025-06-19T16:57:47.758" v="494" actId="1035"/>
          <ac:spMkLst>
            <pc:docMk/>
            <pc:sldMk cId="3109501799" sldId="258"/>
            <ac:spMk id="45" creationId="{23B5DB8F-544D-4B8A-98F5-10157CB5781F}"/>
          </ac:spMkLst>
        </pc:spChg>
        <pc:spChg chg="mod">
          <ac:chgData name="PRASHANT YADAV" userId="833584e24ba32826" providerId="LiveId" clId="{DFF5C00A-252B-4DA0-A828-E160043EC27F}" dt="2025-06-19T16:56:06.253" v="423" actId="552"/>
          <ac:spMkLst>
            <pc:docMk/>
            <pc:sldMk cId="3109501799" sldId="258"/>
            <ac:spMk id="46" creationId="{3DE22AEE-5FE7-411E-BE12-05628BC028BA}"/>
          </ac:spMkLst>
        </pc:spChg>
        <pc:spChg chg="del mod">
          <ac:chgData name="PRASHANT YADAV" userId="833584e24ba32826" providerId="LiveId" clId="{DFF5C00A-252B-4DA0-A828-E160043EC27F}" dt="2025-06-19T13:45:42.381" v="269" actId="478"/>
          <ac:spMkLst>
            <pc:docMk/>
            <pc:sldMk cId="3109501799" sldId="258"/>
            <ac:spMk id="58" creationId="{82CC08AE-1854-427C-A409-844DADA8D46C}"/>
          </ac:spMkLst>
        </pc:spChg>
        <pc:spChg chg="del mod">
          <ac:chgData name="PRASHANT YADAV" userId="833584e24ba32826" providerId="LiveId" clId="{DFF5C00A-252B-4DA0-A828-E160043EC27F}" dt="2025-06-19T13:45:39.577" v="267" actId="478"/>
          <ac:spMkLst>
            <pc:docMk/>
            <pc:sldMk cId="3109501799" sldId="258"/>
            <ac:spMk id="71" creationId="{6DC1492D-B4FC-4834-8463-9F39FDB78181}"/>
          </ac:spMkLst>
        </pc:spChg>
      </pc:sldChg>
      <pc:sldChg chg="addSp delSp modSp mod">
        <pc:chgData name="PRASHANT YADAV" userId="833584e24ba32826" providerId="LiveId" clId="{DFF5C00A-252B-4DA0-A828-E160043EC27F}" dt="2025-06-19T17:44:50.752" v="1475" actId="1076"/>
        <pc:sldMkLst>
          <pc:docMk/>
          <pc:sldMk cId="2961106047" sldId="259"/>
        </pc:sldMkLst>
        <pc:spChg chg="add mod">
          <ac:chgData name="PRASHANT YADAV" userId="833584e24ba32826" providerId="LiveId" clId="{DFF5C00A-252B-4DA0-A828-E160043EC27F}" dt="2025-06-19T16:59:53.598" v="558"/>
          <ac:spMkLst>
            <pc:docMk/>
            <pc:sldMk cId="2961106047" sldId="259"/>
            <ac:spMk id="2" creationId="{F54D612D-7529-DA6D-EF89-0285C3872E46}"/>
          </ac:spMkLst>
        </pc:spChg>
        <pc:spChg chg="del">
          <ac:chgData name="PRASHANT YADAV" userId="833584e24ba32826" providerId="LiveId" clId="{DFF5C00A-252B-4DA0-A828-E160043EC27F}" dt="2025-06-19T16:59:53.171" v="557" actId="478"/>
          <ac:spMkLst>
            <pc:docMk/>
            <pc:sldMk cId="2961106047" sldId="259"/>
            <ac:spMk id="3" creationId="{4EA344E8-12AB-4BC6-9FA0-D3FFCDFD1616}"/>
          </ac:spMkLst>
        </pc:spChg>
        <pc:spChg chg="add del mod">
          <ac:chgData name="PRASHANT YADAV" userId="833584e24ba32826" providerId="LiveId" clId="{DFF5C00A-252B-4DA0-A828-E160043EC27F}" dt="2025-06-19T17:14:35.586" v="1425" actId="478"/>
          <ac:spMkLst>
            <pc:docMk/>
            <pc:sldMk cId="2961106047" sldId="259"/>
            <ac:spMk id="6" creationId="{238ED906-79A7-8342-DFDF-F9E37612AA79}"/>
          </ac:spMkLst>
        </pc:spChg>
        <pc:spChg chg="add del mod">
          <ac:chgData name="PRASHANT YADAV" userId="833584e24ba32826" providerId="LiveId" clId="{DFF5C00A-252B-4DA0-A828-E160043EC27F}" dt="2025-06-19T17:14:35.586" v="1425" actId="478"/>
          <ac:spMkLst>
            <pc:docMk/>
            <pc:sldMk cId="2961106047" sldId="259"/>
            <ac:spMk id="8" creationId="{3AD9D8EC-1089-0E1B-69B2-24995606ECFB}"/>
          </ac:spMkLst>
        </pc:spChg>
        <pc:spChg chg="del">
          <ac:chgData name="PRASHANT YADAV" userId="833584e24ba32826" providerId="LiveId" clId="{DFF5C00A-252B-4DA0-A828-E160043EC27F}" dt="2025-06-19T17:14:35.586" v="1425" actId="478"/>
          <ac:spMkLst>
            <pc:docMk/>
            <pc:sldMk cId="2961106047" sldId="259"/>
            <ac:spMk id="10" creationId="{A2C1F01A-6FC6-FAAD-7AE7-44C33E4DDA40}"/>
          </ac:spMkLst>
        </pc:spChg>
        <pc:spChg chg="add mod">
          <ac:chgData name="PRASHANT YADAV" userId="833584e24ba32826" providerId="LiveId" clId="{DFF5C00A-252B-4DA0-A828-E160043EC27F}" dt="2025-06-19T17:14:26.060" v="1423" actId="478"/>
          <ac:spMkLst>
            <pc:docMk/>
            <pc:sldMk cId="2961106047" sldId="259"/>
            <ac:spMk id="12" creationId="{95302D26-0BE2-EFFC-9875-68D066508823}"/>
          </ac:spMkLst>
        </pc:spChg>
        <pc:spChg chg="add del mod">
          <ac:chgData name="PRASHANT YADAV" userId="833584e24ba32826" providerId="LiveId" clId="{DFF5C00A-252B-4DA0-A828-E160043EC27F}" dt="2025-06-19T17:14:35.586" v="1425" actId="478"/>
          <ac:spMkLst>
            <pc:docMk/>
            <pc:sldMk cId="2961106047" sldId="259"/>
            <ac:spMk id="16" creationId="{F3AC9D44-27FA-656C-AECA-D450586CA20C}"/>
          </ac:spMkLst>
        </pc:spChg>
        <pc:spChg chg="add del mod">
          <ac:chgData name="PRASHANT YADAV" userId="833584e24ba32826" providerId="LiveId" clId="{DFF5C00A-252B-4DA0-A828-E160043EC27F}" dt="2025-06-19T17:14:35.586" v="1425" actId="478"/>
          <ac:spMkLst>
            <pc:docMk/>
            <pc:sldMk cId="2961106047" sldId="259"/>
            <ac:spMk id="21" creationId="{BF700896-9880-1E0A-B46A-27B0211EFA1D}"/>
          </ac:spMkLst>
        </pc:spChg>
        <pc:spChg chg="add del mod">
          <ac:chgData name="PRASHANT YADAV" userId="833584e24ba32826" providerId="LiveId" clId="{DFF5C00A-252B-4DA0-A828-E160043EC27F}" dt="2025-06-19T17:14:35.586" v="1425" actId="478"/>
          <ac:spMkLst>
            <pc:docMk/>
            <pc:sldMk cId="2961106047" sldId="259"/>
            <ac:spMk id="23" creationId="{6B3DBE6E-12A0-3F79-B7B7-CBD55F86986B}"/>
          </ac:spMkLst>
        </pc:spChg>
        <pc:spChg chg="del">
          <ac:chgData name="PRASHANT YADAV" userId="833584e24ba32826" providerId="LiveId" clId="{DFF5C00A-252B-4DA0-A828-E160043EC27F}" dt="2025-06-19T17:14:35.586" v="1425" actId="478"/>
          <ac:spMkLst>
            <pc:docMk/>
            <pc:sldMk cId="2961106047" sldId="259"/>
            <ac:spMk id="25" creationId="{4F48DB41-7AD4-B10D-525C-1585DEB2EEA4}"/>
          </ac:spMkLst>
        </pc:spChg>
        <pc:spChg chg="mod">
          <ac:chgData name="PRASHANT YADAV" userId="833584e24ba32826" providerId="LiveId" clId="{DFF5C00A-252B-4DA0-A828-E160043EC27F}" dt="2025-06-19T17:15:16.980" v="1469" actId="1076"/>
          <ac:spMkLst>
            <pc:docMk/>
            <pc:sldMk cId="2961106047" sldId="259"/>
            <ac:spMk id="27" creationId="{56F30711-3932-4012-B6C1-3B270E1293B3}"/>
          </ac:spMkLst>
        </pc:spChg>
        <pc:spChg chg="del">
          <ac:chgData name="PRASHANT YADAV" userId="833584e24ba32826" providerId="LiveId" clId="{DFF5C00A-252B-4DA0-A828-E160043EC27F}" dt="2025-06-19T17:14:26.060" v="1423" actId="478"/>
          <ac:spMkLst>
            <pc:docMk/>
            <pc:sldMk cId="2961106047" sldId="259"/>
            <ac:spMk id="28" creationId="{CC9C5A8F-500B-4089-A210-65BE40581FE1}"/>
          </ac:spMkLst>
        </pc:spChg>
        <pc:spChg chg="del">
          <ac:chgData name="PRASHANT YADAV" userId="833584e24ba32826" providerId="LiveId" clId="{DFF5C00A-252B-4DA0-A828-E160043EC27F}" dt="2025-06-19T17:14:26.060" v="1423" actId="478"/>
          <ac:spMkLst>
            <pc:docMk/>
            <pc:sldMk cId="2961106047" sldId="259"/>
            <ac:spMk id="31" creationId="{850A4385-C5CF-4BEE-B287-D3AC3C912861}"/>
          </ac:spMkLst>
        </pc:spChg>
        <pc:spChg chg="del">
          <ac:chgData name="PRASHANT YADAV" userId="833584e24ba32826" providerId="LiveId" clId="{DFF5C00A-252B-4DA0-A828-E160043EC27F}" dt="2025-06-19T17:14:26.060" v="1423" actId="478"/>
          <ac:spMkLst>
            <pc:docMk/>
            <pc:sldMk cId="2961106047" sldId="259"/>
            <ac:spMk id="32" creationId="{561059DA-EA8B-4860-B58D-BBFD6C2CFC5C}"/>
          </ac:spMkLst>
        </pc:spChg>
        <pc:spChg chg="add del mod">
          <ac:chgData name="PRASHANT YADAV" userId="833584e24ba32826" providerId="LiveId" clId="{DFF5C00A-252B-4DA0-A828-E160043EC27F}" dt="2025-06-19T17:14:35.586" v="1425" actId="478"/>
          <ac:spMkLst>
            <pc:docMk/>
            <pc:sldMk cId="2961106047" sldId="259"/>
            <ac:spMk id="35" creationId="{DE3C0FEA-4FD7-DDFA-E6BF-53275D019A05}"/>
          </ac:spMkLst>
        </pc:spChg>
        <pc:spChg chg="del">
          <ac:chgData name="PRASHANT YADAV" userId="833584e24ba32826" providerId="LiveId" clId="{DFF5C00A-252B-4DA0-A828-E160043EC27F}" dt="2025-06-19T17:14:35.586" v="1425" actId="478"/>
          <ac:spMkLst>
            <pc:docMk/>
            <pc:sldMk cId="2961106047" sldId="259"/>
            <ac:spMk id="37" creationId="{321ECD9E-5E69-0F71-9CB3-542264ECA3C9}"/>
          </ac:spMkLst>
        </pc:spChg>
        <pc:spChg chg="del">
          <ac:chgData name="PRASHANT YADAV" userId="833584e24ba32826" providerId="LiveId" clId="{DFF5C00A-252B-4DA0-A828-E160043EC27F}" dt="2025-06-19T17:14:35.586" v="1425" actId="478"/>
          <ac:spMkLst>
            <pc:docMk/>
            <pc:sldMk cId="2961106047" sldId="259"/>
            <ac:spMk id="39" creationId="{B6E2CE5F-3846-93AC-8675-E535EA6F9F65}"/>
          </ac:spMkLst>
        </pc:spChg>
        <pc:spChg chg="mod">
          <ac:chgData name="PRASHANT YADAV" userId="833584e24ba32826" providerId="LiveId" clId="{DFF5C00A-252B-4DA0-A828-E160043EC27F}" dt="2025-06-19T17:14:51.963" v="1463" actId="20577"/>
          <ac:spMkLst>
            <pc:docMk/>
            <pc:sldMk cId="2961106047" sldId="259"/>
            <ac:spMk id="49" creationId="{7FE51E02-50EB-4E26-B5E1-1B76B0D7B688}"/>
          </ac:spMkLst>
        </pc:spChg>
        <pc:picChg chg="add mod">
          <ac:chgData name="PRASHANT YADAV" userId="833584e24ba32826" providerId="LiveId" clId="{DFF5C00A-252B-4DA0-A828-E160043EC27F}" dt="2025-06-19T17:44:48.185" v="1474" actId="1076"/>
          <ac:picMkLst>
            <pc:docMk/>
            <pc:sldMk cId="2961106047" sldId="259"/>
            <ac:picMk id="40" creationId="{B5577570-B4F6-E8CB-C1B2-FE35837CDBC7}"/>
          </ac:picMkLst>
        </pc:picChg>
        <pc:picChg chg="add mod">
          <ac:chgData name="PRASHANT YADAV" userId="833584e24ba32826" providerId="LiveId" clId="{DFF5C00A-252B-4DA0-A828-E160043EC27F}" dt="2025-06-19T17:44:50.752" v="1475" actId="1076"/>
          <ac:picMkLst>
            <pc:docMk/>
            <pc:sldMk cId="2961106047" sldId="259"/>
            <ac:picMk id="41" creationId="{D85BA951-3391-9D89-58E0-6ED266C488B2}"/>
          </ac:picMkLst>
        </pc:picChg>
      </pc:sldChg>
      <pc:sldChg chg="del">
        <pc:chgData name="PRASHANT YADAV" userId="833584e24ba32826" providerId="LiveId" clId="{DFF5C00A-252B-4DA0-A828-E160043EC27F}" dt="2025-06-19T18:22:05.978" v="2175" actId="47"/>
        <pc:sldMkLst>
          <pc:docMk/>
          <pc:sldMk cId="1968899" sldId="260"/>
        </pc:sldMkLst>
      </pc:sldChg>
      <pc:sldChg chg="del">
        <pc:chgData name="PRASHANT YADAV" userId="833584e24ba32826" providerId="LiveId" clId="{DFF5C00A-252B-4DA0-A828-E160043EC27F}" dt="2025-06-19T18:21:57.123" v="2174" actId="47"/>
        <pc:sldMkLst>
          <pc:docMk/>
          <pc:sldMk cId="2011919857" sldId="261"/>
        </pc:sldMkLst>
      </pc:sldChg>
      <pc:sldChg chg="del">
        <pc:chgData name="PRASHANT YADAV" userId="833584e24ba32826" providerId="LiveId" clId="{DFF5C00A-252B-4DA0-A828-E160043EC27F}" dt="2025-06-19T18:21:29.842" v="2162" actId="47"/>
        <pc:sldMkLst>
          <pc:docMk/>
          <pc:sldMk cId="3716496139" sldId="262"/>
        </pc:sldMkLst>
      </pc:sldChg>
      <pc:sldChg chg="del">
        <pc:chgData name="PRASHANT YADAV" userId="833584e24ba32826" providerId="LiveId" clId="{DFF5C00A-252B-4DA0-A828-E160043EC27F}" dt="2025-06-19T18:21:30.599" v="2163" actId="47"/>
        <pc:sldMkLst>
          <pc:docMk/>
          <pc:sldMk cId="2590226737" sldId="263"/>
        </pc:sldMkLst>
      </pc:sldChg>
      <pc:sldChg chg="del">
        <pc:chgData name="PRASHANT YADAV" userId="833584e24ba32826" providerId="LiveId" clId="{DFF5C00A-252B-4DA0-A828-E160043EC27F}" dt="2025-06-19T18:21:32.067" v="2164" actId="47"/>
        <pc:sldMkLst>
          <pc:docMk/>
          <pc:sldMk cId="1423613789" sldId="264"/>
        </pc:sldMkLst>
      </pc:sldChg>
      <pc:sldChg chg="del">
        <pc:chgData name="PRASHANT YADAV" userId="833584e24ba32826" providerId="LiveId" clId="{DFF5C00A-252B-4DA0-A828-E160043EC27F}" dt="2025-06-19T18:21:34.526" v="2165" actId="47"/>
        <pc:sldMkLst>
          <pc:docMk/>
          <pc:sldMk cId="1602888789" sldId="265"/>
        </pc:sldMkLst>
      </pc:sldChg>
      <pc:sldChg chg="addSp delSp modSp mod">
        <pc:chgData name="PRASHANT YADAV" userId="833584e24ba32826" providerId="LiveId" clId="{DFF5C00A-252B-4DA0-A828-E160043EC27F}" dt="2025-06-19T18:33:55.257" v="2413" actId="1036"/>
        <pc:sldMkLst>
          <pc:docMk/>
          <pc:sldMk cId="4086334256" sldId="266"/>
        </pc:sldMkLst>
        <pc:spChg chg="add mod">
          <ac:chgData name="PRASHANT YADAV" userId="833584e24ba32826" providerId="LiveId" clId="{DFF5C00A-252B-4DA0-A828-E160043EC27F}" dt="2025-06-19T18:24:00.214" v="2179"/>
          <ac:spMkLst>
            <pc:docMk/>
            <pc:sldMk cId="4086334256" sldId="266"/>
            <ac:spMk id="2" creationId="{404E2CAA-2806-743B-3D83-9A684E954DDB}"/>
          </ac:spMkLst>
        </pc:spChg>
        <pc:spChg chg="add del mod">
          <ac:chgData name="PRASHANT YADAV" userId="833584e24ba32826" providerId="LiveId" clId="{DFF5C00A-252B-4DA0-A828-E160043EC27F}" dt="2025-06-19T18:24:23.246" v="2197" actId="478"/>
          <ac:spMkLst>
            <pc:docMk/>
            <pc:sldMk cId="4086334256" sldId="266"/>
            <ac:spMk id="4" creationId="{D06ACC9B-3D48-1B04-509A-FC9B212A1660}"/>
          </ac:spMkLst>
        </pc:spChg>
        <pc:spChg chg="add del mod">
          <ac:chgData name="PRASHANT YADAV" userId="833584e24ba32826" providerId="LiveId" clId="{DFF5C00A-252B-4DA0-A828-E160043EC27F}" dt="2025-06-19T18:24:30.496" v="2199" actId="478"/>
          <ac:spMkLst>
            <pc:docMk/>
            <pc:sldMk cId="4086334256" sldId="266"/>
            <ac:spMk id="6" creationId="{E5AF9C6F-DCA3-4448-050F-C04E8E4450FE}"/>
          </ac:spMkLst>
        </pc:spChg>
        <pc:spChg chg="add del mod">
          <ac:chgData name="PRASHANT YADAV" userId="833584e24ba32826" providerId="LiveId" clId="{DFF5C00A-252B-4DA0-A828-E160043EC27F}" dt="2025-06-19T18:24:36.067" v="2201" actId="478"/>
          <ac:spMkLst>
            <pc:docMk/>
            <pc:sldMk cId="4086334256" sldId="266"/>
            <ac:spMk id="8" creationId="{5CEC1040-1CC2-F531-DAAD-01E06B0CD56C}"/>
          </ac:spMkLst>
        </pc:spChg>
        <pc:spChg chg="add">
          <ac:chgData name="PRASHANT YADAV" userId="833584e24ba32826" providerId="LiveId" clId="{DFF5C00A-252B-4DA0-A828-E160043EC27F}" dt="2025-06-19T18:33:06.997" v="2382"/>
          <ac:spMkLst>
            <pc:docMk/>
            <pc:sldMk cId="4086334256" sldId="266"/>
            <ac:spMk id="9" creationId="{91F18F11-BCA5-C7AC-456A-9FBA6DBBC63B}"/>
          </ac:spMkLst>
        </pc:spChg>
        <pc:spChg chg="mod">
          <ac:chgData name="PRASHANT YADAV" userId="833584e24ba32826" providerId="LiveId" clId="{DFF5C00A-252B-4DA0-A828-E160043EC27F}" dt="2025-06-19T18:33:55.257" v="2413" actId="1036"/>
          <ac:spMkLst>
            <pc:docMk/>
            <pc:sldMk cId="4086334256" sldId="266"/>
            <ac:spMk id="35" creationId="{8ABCBBC9-D2F7-48B4-9184-C97F038376BF}"/>
          </ac:spMkLst>
        </pc:spChg>
        <pc:spChg chg="mod">
          <ac:chgData name="PRASHANT YADAV" userId="833584e24ba32826" providerId="LiveId" clId="{DFF5C00A-252B-4DA0-A828-E160043EC27F}" dt="2025-06-19T18:33:44.753" v="2402" actId="1076"/>
          <ac:spMkLst>
            <pc:docMk/>
            <pc:sldMk cId="4086334256" sldId="266"/>
            <ac:spMk id="39" creationId="{17B27968-7017-4680-8585-A31AFCFC0A6B}"/>
          </ac:spMkLst>
        </pc:spChg>
        <pc:spChg chg="del">
          <ac:chgData name="PRASHANT YADAV" userId="833584e24ba32826" providerId="LiveId" clId="{DFF5C00A-252B-4DA0-A828-E160043EC27F}" dt="2025-06-19T18:23:59.848" v="2178" actId="478"/>
          <ac:spMkLst>
            <pc:docMk/>
            <pc:sldMk cId="4086334256" sldId="266"/>
            <ac:spMk id="43" creationId="{202891BF-DCB2-480A-BAB9-0C3CDD92BCF0}"/>
          </ac:spMkLst>
        </pc:spChg>
        <pc:spChg chg="del">
          <ac:chgData name="PRASHANT YADAV" userId="833584e24ba32826" providerId="LiveId" clId="{DFF5C00A-252B-4DA0-A828-E160043EC27F}" dt="2025-06-19T18:24:17.608" v="2196" actId="478"/>
          <ac:spMkLst>
            <pc:docMk/>
            <pc:sldMk cId="4086334256" sldId="266"/>
            <ac:spMk id="48" creationId="{341596F3-38C6-448D-A0C5-24A7126792CA}"/>
          </ac:spMkLst>
        </pc:spChg>
        <pc:spChg chg="del">
          <ac:chgData name="PRASHANT YADAV" userId="833584e24ba32826" providerId="LiveId" clId="{DFF5C00A-252B-4DA0-A828-E160043EC27F}" dt="2025-06-19T18:24:34.869" v="2200" actId="478"/>
          <ac:spMkLst>
            <pc:docMk/>
            <pc:sldMk cId="4086334256" sldId="266"/>
            <ac:spMk id="50" creationId="{20CCA77E-34EA-4061-ABAB-6C8BBBAD5E9E}"/>
          </ac:spMkLst>
        </pc:spChg>
        <pc:spChg chg="del">
          <ac:chgData name="PRASHANT YADAV" userId="833584e24ba32826" providerId="LiveId" clId="{DFF5C00A-252B-4DA0-A828-E160043EC27F}" dt="2025-06-19T18:24:27.961" v="2198" actId="478"/>
          <ac:spMkLst>
            <pc:docMk/>
            <pc:sldMk cId="4086334256" sldId="266"/>
            <ac:spMk id="59" creationId="{4CF89924-6561-4076-8640-DB03DB6B7D2B}"/>
          </ac:spMkLst>
        </pc:spChg>
        <pc:picChg chg="add">
          <ac:chgData name="PRASHANT YADAV" userId="833584e24ba32826" providerId="LiveId" clId="{DFF5C00A-252B-4DA0-A828-E160043EC27F}" dt="2025-06-19T18:26:56.831" v="2223"/>
          <ac:picMkLst>
            <pc:docMk/>
            <pc:sldMk cId="4086334256" sldId="266"/>
            <ac:picMk id="2050" creationId="{A7FBA8DF-8EB9-C001-6C97-89C5264DBF13}"/>
          </ac:picMkLst>
        </pc:picChg>
        <pc:picChg chg="add mod">
          <ac:chgData name="PRASHANT YADAV" userId="833584e24ba32826" providerId="LiveId" clId="{DFF5C00A-252B-4DA0-A828-E160043EC27F}" dt="2025-06-19T18:32:34.168" v="2368" actId="1076"/>
          <ac:picMkLst>
            <pc:docMk/>
            <pc:sldMk cId="4086334256" sldId="266"/>
            <ac:picMk id="2052" creationId="{98894A50-FADD-FF36-602E-C3B70E3BE311}"/>
          </ac:picMkLst>
        </pc:picChg>
      </pc:sldChg>
      <pc:sldChg chg="del">
        <pc:chgData name="PRASHANT YADAV" userId="833584e24ba32826" providerId="LiveId" clId="{DFF5C00A-252B-4DA0-A828-E160043EC27F}" dt="2025-06-19T18:21:44.394" v="2167" actId="47"/>
        <pc:sldMkLst>
          <pc:docMk/>
          <pc:sldMk cId="991594624" sldId="267"/>
        </pc:sldMkLst>
      </pc:sldChg>
      <pc:sldChg chg="del">
        <pc:chgData name="PRASHANT YADAV" userId="833584e24ba32826" providerId="LiveId" clId="{DFF5C00A-252B-4DA0-A828-E160043EC27F}" dt="2025-06-19T18:21:46.347" v="2168" actId="47"/>
        <pc:sldMkLst>
          <pc:docMk/>
          <pc:sldMk cId="1312573457" sldId="269"/>
        </pc:sldMkLst>
      </pc:sldChg>
      <pc:sldChg chg="del">
        <pc:chgData name="PRASHANT YADAV" userId="833584e24ba32826" providerId="LiveId" clId="{DFF5C00A-252B-4DA0-A828-E160043EC27F}" dt="2025-06-19T18:21:47.496" v="2169" actId="47"/>
        <pc:sldMkLst>
          <pc:docMk/>
          <pc:sldMk cId="1877591677" sldId="270"/>
        </pc:sldMkLst>
      </pc:sldChg>
      <pc:sldChg chg="del">
        <pc:chgData name="PRASHANT YADAV" userId="833584e24ba32826" providerId="LiveId" clId="{DFF5C00A-252B-4DA0-A828-E160043EC27F}" dt="2025-06-19T18:21:48.754" v="2170" actId="47"/>
        <pc:sldMkLst>
          <pc:docMk/>
          <pc:sldMk cId="2069803008" sldId="271"/>
        </pc:sldMkLst>
      </pc:sldChg>
      <pc:sldChg chg="del">
        <pc:chgData name="PRASHANT YADAV" userId="833584e24ba32826" providerId="LiveId" clId="{DFF5C00A-252B-4DA0-A828-E160043EC27F}" dt="2025-06-19T18:21:49.819" v="2171" actId="47"/>
        <pc:sldMkLst>
          <pc:docMk/>
          <pc:sldMk cId="1467684788" sldId="272"/>
        </pc:sldMkLst>
      </pc:sldChg>
      <pc:sldChg chg="del">
        <pc:chgData name="PRASHANT YADAV" userId="833584e24ba32826" providerId="LiveId" clId="{DFF5C00A-252B-4DA0-A828-E160043EC27F}" dt="2025-06-19T18:21:50.792" v="2172" actId="47"/>
        <pc:sldMkLst>
          <pc:docMk/>
          <pc:sldMk cId="2981683180" sldId="273"/>
        </pc:sldMkLst>
      </pc:sldChg>
      <pc:sldChg chg="del">
        <pc:chgData name="PRASHANT YADAV" userId="833584e24ba32826" providerId="LiveId" clId="{DFF5C00A-252B-4DA0-A828-E160043EC27F}" dt="2025-06-19T18:21:53.090" v="2173" actId="47"/>
        <pc:sldMkLst>
          <pc:docMk/>
          <pc:sldMk cId="2946034355" sldId="274"/>
        </pc:sldMkLst>
      </pc:sldChg>
      <pc:sldChg chg="addSp delSp modSp mod">
        <pc:chgData name="PRASHANT YADAV" userId="833584e24ba32826" providerId="LiveId" clId="{DFF5C00A-252B-4DA0-A828-E160043EC27F}" dt="2025-06-19T18:48:25.877" v="2562" actId="1076"/>
        <pc:sldMkLst>
          <pc:docMk/>
          <pc:sldMk cId="2806944598" sldId="275"/>
        </pc:sldMkLst>
        <pc:spChg chg="add mod">
          <ac:chgData name="PRASHANT YADAV" userId="833584e24ba32826" providerId="LiveId" clId="{DFF5C00A-252B-4DA0-A828-E160043EC27F}" dt="2025-06-19T18:47:19.797" v="2537"/>
          <ac:spMkLst>
            <pc:docMk/>
            <pc:sldMk cId="2806944598" sldId="275"/>
            <ac:spMk id="2" creationId="{24947AB8-01CC-8918-57CB-86806DBF7BDC}"/>
          </ac:spMkLst>
        </pc:spChg>
        <pc:spChg chg="mod">
          <ac:chgData name="PRASHANT YADAV" userId="833584e24ba32826" providerId="LiveId" clId="{DFF5C00A-252B-4DA0-A828-E160043EC27F}" dt="2025-06-19T18:48:25.877" v="2562" actId="1076"/>
          <ac:spMkLst>
            <pc:docMk/>
            <pc:sldMk cId="2806944598" sldId="275"/>
            <ac:spMk id="9" creationId="{54B54C36-E55C-4D10-96EB-21DBB6481D7E}"/>
          </ac:spMkLst>
        </pc:spChg>
        <pc:spChg chg="mod">
          <ac:chgData name="PRASHANT YADAV" userId="833584e24ba32826" providerId="LiveId" clId="{DFF5C00A-252B-4DA0-A828-E160043EC27F}" dt="2025-06-19T18:48:04.579" v="2552" actId="313"/>
          <ac:spMkLst>
            <pc:docMk/>
            <pc:sldMk cId="2806944598" sldId="275"/>
            <ac:spMk id="19" creationId="{9EF1D37D-7D53-43D9-B054-3B3A36C7C4FF}"/>
          </ac:spMkLst>
        </pc:spChg>
        <pc:spChg chg="del">
          <ac:chgData name="PRASHANT YADAV" userId="833584e24ba32826" providerId="LiveId" clId="{DFF5C00A-252B-4DA0-A828-E160043EC27F}" dt="2025-06-19T18:47:18.364" v="2536" actId="478"/>
          <ac:spMkLst>
            <pc:docMk/>
            <pc:sldMk cId="2806944598" sldId="275"/>
            <ac:spMk id="21" creationId="{3C259BDD-35DF-471C-9AF0-858004861761}"/>
          </ac:spMkLst>
        </pc:spChg>
      </pc:sldChg>
      <pc:sldChg chg="del">
        <pc:chgData name="PRASHANT YADAV" userId="833584e24ba32826" providerId="LiveId" clId="{DFF5C00A-252B-4DA0-A828-E160043EC27F}" dt="2025-06-19T18:21:40.042" v="2166" actId="47"/>
        <pc:sldMkLst>
          <pc:docMk/>
          <pc:sldMk cId="1250618105" sldId="277"/>
        </pc:sldMkLst>
      </pc:sldChg>
      <pc:sldChg chg="modSp add mod ord">
        <pc:chgData name="PRASHANT YADAV" userId="833584e24ba32826" providerId="LiveId" clId="{DFF5C00A-252B-4DA0-A828-E160043EC27F}" dt="2025-06-19T16:59:18.275" v="556" actId="14100"/>
        <pc:sldMkLst>
          <pc:docMk/>
          <pc:sldMk cId="3749724116" sldId="278"/>
        </pc:sldMkLst>
        <pc:spChg chg="mod">
          <ac:chgData name="PRASHANT YADAV" userId="833584e24ba32826" providerId="LiveId" clId="{DFF5C00A-252B-4DA0-A828-E160043EC27F}" dt="2025-06-19T16:59:18.275" v="556" actId="14100"/>
          <ac:spMkLst>
            <pc:docMk/>
            <pc:sldMk cId="3749724116" sldId="278"/>
            <ac:spMk id="6" creationId="{88A9ABE4-013E-6B57-7471-6D90DE8D4ECF}"/>
          </ac:spMkLst>
        </pc:spChg>
      </pc:sldChg>
      <pc:sldChg chg="addSp delSp modSp add mod ord">
        <pc:chgData name="PRASHANT YADAV" userId="833584e24ba32826" providerId="LiveId" clId="{DFF5C00A-252B-4DA0-A828-E160043EC27F}" dt="2025-06-19T17:11:59.277" v="1412" actId="1076"/>
        <pc:sldMkLst>
          <pc:docMk/>
          <pc:sldMk cId="1087960748" sldId="279"/>
        </pc:sldMkLst>
        <pc:spChg chg="add mod">
          <ac:chgData name="PRASHANT YADAV" userId="833584e24ba32826" providerId="LiveId" clId="{DFF5C00A-252B-4DA0-A828-E160043EC27F}" dt="2025-06-19T17:00:28.293" v="563"/>
          <ac:spMkLst>
            <pc:docMk/>
            <pc:sldMk cId="1087960748" sldId="279"/>
            <ac:spMk id="2" creationId="{6AD54D99-AF12-A34B-9BAE-8F9BE5E56D8C}"/>
          </ac:spMkLst>
        </pc:spChg>
        <pc:spChg chg="del">
          <ac:chgData name="PRASHANT YADAV" userId="833584e24ba32826" providerId="LiveId" clId="{DFF5C00A-252B-4DA0-A828-E160043EC27F}" dt="2025-06-19T17:00:28.022" v="562" actId="478"/>
          <ac:spMkLst>
            <pc:docMk/>
            <pc:sldMk cId="1087960748" sldId="279"/>
            <ac:spMk id="3" creationId="{42E91A4A-6607-F256-D055-D9AC8686C61C}"/>
          </ac:spMkLst>
        </pc:spChg>
        <pc:spChg chg="add del mod">
          <ac:chgData name="PRASHANT YADAV" userId="833584e24ba32826" providerId="LiveId" clId="{DFF5C00A-252B-4DA0-A828-E160043EC27F}" dt="2025-06-19T17:01:19.887" v="581" actId="478"/>
          <ac:spMkLst>
            <pc:docMk/>
            <pc:sldMk cId="1087960748" sldId="279"/>
            <ac:spMk id="6" creationId="{BEBC9621-3AAD-9E1C-1CC9-8DD411B2F078}"/>
          </ac:spMkLst>
        </pc:spChg>
        <pc:spChg chg="add del mod">
          <ac:chgData name="PRASHANT YADAV" userId="833584e24ba32826" providerId="LiveId" clId="{DFF5C00A-252B-4DA0-A828-E160043EC27F}" dt="2025-06-19T17:01:17.378" v="580" actId="478"/>
          <ac:spMkLst>
            <pc:docMk/>
            <pc:sldMk cId="1087960748" sldId="279"/>
            <ac:spMk id="8" creationId="{65AEFC63-8D96-97C9-1244-D4C63F26A0CC}"/>
          </ac:spMkLst>
        </pc:spChg>
        <pc:spChg chg="add del mod">
          <ac:chgData name="PRASHANT YADAV" userId="833584e24ba32826" providerId="LiveId" clId="{DFF5C00A-252B-4DA0-A828-E160043EC27F}" dt="2025-06-19T17:01:14.991" v="579" actId="478"/>
          <ac:spMkLst>
            <pc:docMk/>
            <pc:sldMk cId="1087960748" sldId="279"/>
            <ac:spMk id="10" creationId="{8210CEEB-58E5-487E-5A0A-7A7A6F50CC48}"/>
          </ac:spMkLst>
        </pc:spChg>
        <pc:spChg chg="del">
          <ac:chgData name="PRASHANT YADAV" userId="833584e24ba32826" providerId="LiveId" clId="{DFF5C00A-252B-4DA0-A828-E160043EC27F}" dt="2025-06-19T17:01:08.033" v="577" actId="478"/>
          <ac:spMkLst>
            <pc:docMk/>
            <pc:sldMk cId="1087960748" sldId="279"/>
            <ac:spMk id="13" creationId="{F679993B-F857-47E9-E286-7A8502196AF8}"/>
          </ac:spMkLst>
        </pc:spChg>
        <pc:spChg chg="del">
          <ac:chgData name="PRASHANT YADAV" userId="833584e24ba32826" providerId="LiveId" clId="{DFF5C00A-252B-4DA0-A828-E160043EC27F}" dt="2025-06-19T17:01:08.033" v="577" actId="478"/>
          <ac:spMkLst>
            <pc:docMk/>
            <pc:sldMk cId="1087960748" sldId="279"/>
            <ac:spMk id="15" creationId="{DA1961C7-25BA-CD63-F5E1-8B884ABEB8A0}"/>
          </ac:spMkLst>
        </pc:spChg>
        <pc:spChg chg="del">
          <ac:chgData name="PRASHANT YADAV" userId="833584e24ba32826" providerId="LiveId" clId="{DFF5C00A-252B-4DA0-A828-E160043EC27F}" dt="2025-06-19T17:01:08.033" v="577" actId="478"/>
          <ac:spMkLst>
            <pc:docMk/>
            <pc:sldMk cId="1087960748" sldId="279"/>
            <ac:spMk id="17" creationId="{918B1D41-EF8F-2538-E151-D0D01C48685B}"/>
          </ac:spMkLst>
        </pc:spChg>
        <pc:spChg chg="add del mod">
          <ac:chgData name="PRASHANT YADAV" userId="833584e24ba32826" providerId="LiveId" clId="{DFF5C00A-252B-4DA0-A828-E160043EC27F}" dt="2025-06-19T17:06:35.572" v="1204" actId="478"/>
          <ac:spMkLst>
            <pc:docMk/>
            <pc:sldMk cId="1087960748" sldId="279"/>
            <ac:spMk id="21" creationId="{F9848AAF-102B-3CAC-062F-919950DFA216}"/>
          </ac:spMkLst>
        </pc:spChg>
        <pc:spChg chg="add del mod">
          <ac:chgData name="PRASHANT YADAV" userId="833584e24ba32826" providerId="LiveId" clId="{DFF5C00A-252B-4DA0-A828-E160043EC27F}" dt="2025-06-19T17:06:39.657" v="1206" actId="478"/>
          <ac:spMkLst>
            <pc:docMk/>
            <pc:sldMk cId="1087960748" sldId="279"/>
            <ac:spMk id="23" creationId="{F7D81ADC-AAE2-16FE-7CDC-EE3E6E20BE5B}"/>
          </ac:spMkLst>
        </pc:spChg>
        <pc:spChg chg="mod">
          <ac:chgData name="PRASHANT YADAV" userId="833584e24ba32826" providerId="LiveId" clId="{DFF5C00A-252B-4DA0-A828-E160043EC27F}" dt="2025-06-19T17:09:30.661" v="1320" actId="1076"/>
          <ac:spMkLst>
            <pc:docMk/>
            <pc:sldMk cId="1087960748" sldId="279"/>
            <ac:spMk id="34" creationId="{226BD9DF-7A92-789C-22E3-A781898BD68A}"/>
          </ac:spMkLst>
        </pc:spChg>
        <pc:spChg chg="del">
          <ac:chgData name="PRASHANT YADAV" userId="833584e24ba32826" providerId="LiveId" clId="{DFF5C00A-252B-4DA0-A828-E160043EC27F}" dt="2025-06-19T17:01:08.033" v="577" actId="478"/>
          <ac:spMkLst>
            <pc:docMk/>
            <pc:sldMk cId="1087960748" sldId="279"/>
            <ac:spMk id="40" creationId="{FE629A3D-A168-C8D2-5CF1-5AFACFDEF069}"/>
          </ac:spMkLst>
        </pc:spChg>
        <pc:spChg chg="mod">
          <ac:chgData name="PRASHANT YADAV" userId="833584e24ba32826" providerId="LiveId" clId="{DFF5C00A-252B-4DA0-A828-E160043EC27F}" dt="2025-06-19T17:09:35.541" v="1321" actId="1076"/>
          <ac:spMkLst>
            <pc:docMk/>
            <pc:sldMk cId="1087960748" sldId="279"/>
            <ac:spMk id="41" creationId="{76D7FCB9-9802-6A37-294A-FEE1B07F6759}"/>
          </ac:spMkLst>
        </pc:spChg>
        <pc:spChg chg="del">
          <ac:chgData name="PRASHANT YADAV" userId="833584e24ba32826" providerId="LiveId" clId="{DFF5C00A-252B-4DA0-A828-E160043EC27F}" dt="2025-06-19T17:01:08.033" v="577" actId="478"/>
          <ac:spMkLst>
            <pc:docMk/>
            <pc:sldMk cId="1087960748" sldId="279"/>
            <ac:spMk id="42" creationId="{B735BF0F-9D1A-F962-3061-C58A6291ECB3}"/>
          </ac:spMkLst>
        </pc:spChg>
        <pc:spChg chg="del">
          <ac:chgData name="PRASHANT YADAV" userId="833584e24ba32826" providerId="LiveId" clId="{DFF5C00A-252B-4DA0-A828-E160043EC27F}" dt="2025-06-19T17:06:31.788" v="1203" actId="478"/>
          <ac:spMkLst>
            <pc:docMk/>
            <pc:sldMk cId="1087960748" sldId="279"/>
            <ac:spMk id="43" creationId="{B5589747-45F7-3456-7EE6-180852C6AC41}"/>
          </ac:spMkLst>
        </pc:spChg>
        <pc:spChg chg="del">
          <ac:chgData name="PRASHANT YADAV" userId="833584e24ba32826" providerId="LiveId" clId="{DFF5C00A-252B-4DA0-A828-E160043EC27F}" dt="2025-06-19T17:01:10.875" v="578" actId="478"/>
          <ac:spMkLst>
            <pc:docMk/>
            <pc:sldMk cId="1087960748" sldId="279"/>
            <ac:spMk id="44" creationId="{6B29F546-E490-7ED3-829A-967D91C0173B}"/>
          </ac:spMkLst>
        </pc:spChg>
        <pc:spChg chg="del">
          <ac:chgData name="PRASHANT YADAV" userId="833584e24ba32826" providerId="LiveId" clId="{DFF5C00A-252B-4DA0-A828-E160043EC27F}" dt="2025-06-19T17:06:38.077" v="1205" actId="478"/>
          <ac:spMkLst>
            <pc:docMk/>
            <pc:sldMk cId="1087960748" sldId="279"/>
            <ac:spMk id="45" creationId="{589E2CB6-87FA-3239-BB97-2B799BE29DC4}"/>
          </ac:spMkLst>
        </pc:spChg>
        <pc:picChg chg="del">
          <ac:chgData name="PRASHANT YADAV" userId="833584e24ba32826" providerId="LiveId" clId="{DFF5C00A-252B-4DA0-A828-E160043EC27F}" dt="2025-06-19T17:01:08.033" v="577" actId="478"/>
          <ac:picMkLst>
            <pc:docMk/>
            <pc:sldMk cId="1087960748" sldId="279"/>
            <ac:picMk id="14" creationId="{BC0F5127-C431-C2C9-7BFB-E1335937CBE7}"/>
          </ac:picMkLst>
        </pc:picChg>
        <pc:picChg chg="del">
          <ac:chgData name="PRASHANT YADAV" userId="833584e24ba32826" providerId="LiveId" clId="{DFF5C00A-252B-4DA0-A828-E160043EC27F}" dt="2025-06-19T17:01:08.033" v="577" actId="478"/>
          <ac:picMkLst>
            <pc:docMk/>
            <pc:sldMk cId="1087960748" sldId="279"/>
            <ac:picMk id="16" creationId="{527937C3-A47D-FF63-E061-4E2B6D667063}"/>
          </ac:picMkLst>
        </pc:picChg>
        <pc:picChg chg="del">
          <ac:chgData name="PRASHANT YADAV" userId="833584e24ba32826" providerId="LiveId" clId="{DFF5C00A-252B-4DA0-A828-E160043EC27F}" dt="2025-06-19T17:01:08.033" v="577" actId="478"/>
          <ac:picMkLst>
            <pc:docMk/>
            <pc:sldMk cId="1087960748" sldId="279"/>
            <ac:picMk id="18" creationId="{B1BAB7FF-7E2F-3394-7D27-C95AD68B805D}"/>
          </ac:picMkLst>
        </pc:picChg>
        <pc:picChg chg="add mod">
          <ac:chgData name="PRASHANT YADAV" userId="833584e24ba32826" providerId="LiveId" clId="{DFF5C00A-252B-4DA0-A828-E160043EC27F}" dt="2025-06-19T17:10:41.486" v="1403" actId="12788"/>
          <ac:picMkLst>
            <pc:docMk/>
            <pc:sldMk cId="1087960748" sldId="279"/>
            <ac:picMk id="19" creationId="{5F660138-D6F1-C9FF-C78A-863F8B58A8C9}"/>
          </ac:picMkLst>
        </pc:picChg>
        <pc:picChg chg="add mod modCrop">
          <ac:chgData name="PRASHANT YADAV" userId="833584e24ba32826" providerId="LiveId" clId="{DFF5C00A-252B-4DA0-A828-E160043EC27F}" dt="2025-06-19T17:10:41.486" v="1403" actId="12788"/>
          <ac:picMkLst>
            <pc:docMk/>
            <pc:sldMk cId="1087960748" sldId="279"/>
            <ac:picMk id="25" creationId="{71D0F67E-567C-F29C-CA2D-FFFAB32709AA}"/>
          </ac:picMkLst>
        </pc:picChg>
        <pc:picChg chg="add mod">
          <ac:chgData name="PRASHANT YADAV" userId="833584e24ba32826" providerId="LiveId" clId="{DFF5C00A-252B-4DA0-A828-E160043EC27F}" dt="2025-06-19T17:10:41.486" v="1403" actId="12788"/>
          <ac:picMkLst>
            <pc:docMk/>
            <pc:sldMk cId="1087960748" sldId="279"/>
            <ac:picMk id="27" creationId="{2525F435-76ED-2F77-76C5-258BD459EAEA}"/>
          </ac:picMkLst>
        </pc:picChg>
        <pc:picChg chg="add mod">
          <ac:chgData name="PRASHANT YADAV" userId="833584e24ba32826" providerId="LiveId" clId="{DFF5C00A-252B-4DA0-A828-E160043EC27F}" dt="2025-06-19T17:10:41.486" v="1403" actId="12788"/>
          <ac:picMkLst>
            <pc:docMk/>
            <pc:sldMk cId="1087960748" sldId="279"/>
            <ac:picMk id="29" creationId="{3E3B724D-25D7-BB7C-A18B-A808C3E7241B}"/>
          </ac:picMkLst>
        </pc:picChg>
        <pc:picChg chg="add mod">
          <ac:chgData name="PRASHANT YADAV" userId="833584e24ba32826" providerId="LiveId" clId="{DFF5C00A-252B-4DA0-A828-E160043EC27F}" dt="2025-06-19T17:11:27.686" v="1407" actId="1076"/>
          <ac:picMkLst>
            <pc:docMk/>
            <pc:sldMk cId="1087960748" sldId="279"/>
            <ac:picMk id="31" creationId="{817D942E-619A-03BF-89A9-C56D91EF25BE}"/>
          </ac:picMkLst>
        </pc:picChg>
        <pc:picChg chg="add mod">
          <ac:chgData name="PRASHANT YADAV" userId="833584e24ba32826" providerId="LiveId" clId="{DFF5C00A-252B-4DA0-A828-E160043EC27F}" dt="2025-06-19T17:11:59.277" v="1412" actId="1076"/>
          <ac:picMkLst>
            <pc:docMk/>
            <pc:sldMk cId="1087960748" sldId="279"/>
            <ac:picMk id="33" creationId="{430BB201-378C-6D89-EC5F-07498BF402DB}"/>
          </ac:picMkLst>
        </pc:picChg>
      </pc:sldChg>
      <pc:sldChg chg="add del">
        <pc:chgData name="PRASHANT YADAV" userId="833584e24ba32826" providerId="LiveId" clId="{DFF5C00A-252B-4DA0-A828-E160043EC27F}" dt="2025-06-19T18:22:09.007" v="2176" actId="47"/>
        <pc:sldMkLst>
          <pc:docMk/>
          <pc:sldMk cId="1094040395" sldId="280"/>
        </pc:sldMkLst>
      </pc:sldChg>
      <pc:sldChg chg="modSp add mod ord">
        <pc:chgData name="PRASHANT YADAV" userId="833584e24ba32826" providerId="LiveId" clId="{DFF5C00A-252B-4DA0-A828-E160043EC27F}" dt="2025-06-19T17:13:25.101" v="1421" actId="14100"/>
        <pc:sldMkLst>
          <pc:docMk/>
          <pc:sldMk cId="2592242590" sldId="281"/>
        </pc:sldMkLst>
        <pc:spChg chg="mod">
          <ac:chgData name="PRASHANT YADAV" userId="833584e24ba32826" providerId="LiveId" clId="{DFF5C00A-252B-4DA0-A828-E160043EC27F}" dt="2025-06-19T17:13:25.101" v="1421" actId="14100"/>
          <ac:spMkLst>
            <pc:docMk/>
            <pc:sldMk cId="2592242590" sldId="281"/>
            <ac:spMk id="6" creationId="{1552D014-7018-A2E6-E934-D1261B163EFF}"/>
          </ac:spMkLst>
        </pc:spChg>
      </pc:sldChg>
      <pc:sldChg chg="modSp add mod">
        <pc:chgData name="PRASHANT YADAV" userId="833584e24ba32826" providerId="LiveId" clId="{DFF5C00A-252B-4DA0-A828-E160043EC27F}" dt="2025-06-19T17:46:20.851" v="1480" actId="120"/>
        <pc:sldMkLst>
          <pc:docMk/>
          <pc:sldMk cId="2979471300" sldId="282"/>
        </pc:sldMkLst>
        <pc:spChg chg="mod">
          <ac:chgData name="PRASHANT YADAV" userId="833584e24ba32826" providerId="LiveId" clId="{DFF5C00A-252B-4DA0-A828-E160043EC27F}" dt="2025-06-19T17:46:20.851" v="1480" actId="120"/>
          <ac:spMkLst>
            <pc:docMk/>
            <pc:sldMk cId="2979471300" sldId="282"/>
            <ac:spMk id="6" creationId="{C99EE564-D978-47E8-A128-54FD5DACABEF}"/>
          </ac:spMkLst>
        </pc:spChg>
      </pc:sldChg>
      <pc:sldChg chg="addSp delSp modSp add mod replId">
        <pc:chgData name="PRASHANT YADAV" userId="833584e24ba32826" providerId="LiveId" clId="{DFF5C00A-252B-4DA0-A828-E160043EC27F}" dt="2025-06-19T18:00:10.333" v="1999"/>
        <pc:sldMkLst>
          <pc:docMk/>
          <pc:sldMk cId="4250793530" sldId="283"/>
        </pc:sldMkLst>
        <pc:spChg chg="add del mod">
          <ac:chgData name="PRASHANT YADAV" userId="833584e24ba32826" providerId="LiveId" clId="{DFF5C00A-252B-4DA0-A828-E160043EC27F}" dt="2025-06-19T17:47:56.907" v="1484" actId="478"/>
          <ac:spMkLst>
            <pc:docMk/>
            <pc:sldMk cId="4250793530" sldId="283"/>
            <ac:spMk id="5" creationId="{7068392B-A55A-E2DB-18C9-EFE0FA05EE08}"/>
          </ac:spMkLst>
        </pc:spChg>
        <pc:spChg chg="add mod">
          <ac:chgData name="PRASHANT YADAV" userId="833584e24ba32826" providerId="LiveId" clId="{DFF5C00A-252B-4DA0-A828-E160043EC27F}" dt="2025-06-19T17:59:56.685" v="1997" actId="1035"/>
          <ac:spMkLst>
            <pc:docMk/>
            <pc:sldMk cId="4250793530" sldId="283"/>
            <ac:spMk id="6" creationId="{C6BA196B-F24B-5832-DA00-127CDD8E5454}"/>
          </ac:spMkLst>
        </pc:spChg>
        <pc:spChg chg="add mod">
          <ac:chgData name="PRASHANT YADAV" userId="833584e24ba32826" providerId="LiveId" clId="{DFF5C00A-252B-4DA0-A828-E160043EC27F}" dt="2025-06-19T17:59:56.685" v="1997" actId="1035"/>
          <ac:spMkLst>
            <pc:docMk/>
            <pc:sldMk cId="4250793530" sldId="283"/>
            <ac:spMk id="7" creationId="{5AFFBF43-08F6-0470-E277-F8A9DA799C33}"/>
          </ac:spMkLst>
        </pc:spChg>
        <pc:spChg chg="add mod">
          <ac:chgData name="PRASHANT YADAV" userId="833584e24ba32826" providerId="LiveId" clId="{DFF5C00A-252B-4DA0-A828-E160043EC27F}" dt="2025-06-19T17:59:56.685" v="1997" actId="1035"/>
          <ac:spMkLst>
            <pc:docMk/>
            <pc:sldMk cId="4250793530" sldId="283"/>
            <ac:spMk id="8" creationId="{8540B172-1D30-3B61-EDBF-14A4DD338141}"/>
          </ac:spMkLst>
        </pc:spChg>
        <pc:spChg chg="add mod">
          <ac:chgData name="PRASHANT YADAV" userId="833584e24ba32826" providerId="LiveId" clId="{DFF5C00A-252B-4DA0-A828-E160043EC27F}" dt="2025-06-19T17:59:56.685" v="1997" actId="1035"/>
          <ac:spMkLst>
            <pc:docMk/>
            <pc:sldMk cId="4250793530" sldId="283"/>
            <ac:spMk id="10" creationId="{85EA2ACD-590D-A961-EDBF-CA4B0353D073}"/>
          </ac:spMkLst>
        </pc:spChg>
        <pc:spChg chg="add mod">
          <ac:chgData name="PRASHANT YADAV" userId="833584e24ba32826" providerId="LiveId" clId="{DFF5C00A-252B-4DA0-A828-E160043EC27F}" dt="2025-06-19T17:59:56.685" v="1997" actId="1035"/>
          <ac:spMkLst>
            <pc:docMk/>
            <pc:sldMk cId="4250793530" sldId="283"/>
            <ac:spMk id="11" creationId="{71AF9FB6-D865-A7BC-DF8D-F4EF5608BEF3}"/>
          </ac:spMkLst>
        </pc:spChg>
        <pc:spChg chg="add mod">
          <ac:chgData name="PRASHANT YADAV" userId="833584e24ba32826" providerId="LiveId" clId="{DFF5C00A-252B-4DA0-A828-E160043EC27F}" dt="2025-06-19T17:59:56.685" v="1997" actId="1035"/>
          <ac:spMkLst>
            <pc:docMk/>
            <pc:sldMk cId="4250793530" sldId="283"/>
            <ac:spMk id="13" creationId="{7EA89F6C-3764-4A44-B528-6513EE8D332E}"/>
          </ac:spMkLst>
        </pc:spChg>
        <pc:spChg chg="add mod">
          <ac:chgData name="PRASHANT YADAV" userId="833584e24ba32826" providerId="LiveId" clId="{DFF5C00A-252B-4DA0-A828-E160043EC27F}" dt="2025-06-19T17:59:56.685" v="1997" actId="1035"/>
          <ac:spMkLst>
            <pc:docMk/>
            <pc:sldMk cId="4250793530" sldId="283"/>
            <ac:spMk id="14" creationId="{A5B6DDA1-5A2C-3AD3-B963-3A9AF6783115}"/>
          </ac:spMkLst>
        </pc:spChg>
        <pc:spChg chg="add mod">
          <ac:chgData name="PRASHANT YADAV" userId="833584e24ba32826" providerId="LiveId" clId="{DFF5C00A-252B-4DA0-A828-E160043EC27F}" dt="2025-06-19T17:59:56.685" v="1997" actId="1035"/>
          <ac:spMkLst>
            <pc:docMk/>
            <pc:sldMk cId="4250793530" sldId="283"/>
            <ac:spMk id="16" creationId="{4F866A74-3FEE-26A7-F54B-E40079C27C5F}"/>
          </ac:spMkLst>
        </pc:spChg>
        <pc:spChg chg="add mod">
          <ac:chgData name="PRASHANT YADAV" userId="833584e24ba32826" providerId="LiveId" clId="{DFF5C00A-252B-4DA0-A828-E160043EC27F}" dt="2025-06-19T17:59:56.685" v="1997" actId="1035"/>
          <ac:spMkLst>
            <pc:docMk/>
            <pc:sldMk cId="4250793530" sldId="283"/>
            <ac:spMk id="17" creationId="{F7B64200-0611-FB4E-CD9E-33E8C329F263}"/>
          </ac:spMkLst>
        </pc:spChg>
        <pc:spChg chg="add del mod">
          <ac:chgData name="PRASHANT YADAV" userId="833584e24ba32826" providerId="LiveId" clId="{DFF5C00A-252B-4DA0-A828-E160043EC27F}" dt="2025-06-19T17:53:47.441" v="1683" actId="931"/>
          <ac:spMkLst>
            <pc:docMk/>
            <pc:sldMk cId="4250793530" sldId="283"/>
            <ac:spMk id="20" creationId="{4057835F-1A7C-5019-4687-EFA5D3B4843D}"/>
          </ac:spMkLst>
        </pc:spChg>
        <pc:spChg chg="add del mod">
          <ac:chgData name="PRASHANT YADAV" userId="833584e24ba32826" providerId="LiveId" clId="{DFF5C00A-252B-4DA0-A828-E160043EC27F}" dt="2025-06-19T17:56:03.137" v="1767" actId="931"/>
          <ac:spMkLst>
            <pc:docMk/>
            <pc:sldMk cId="4250793530" sldId="283"/>
            <ac:spMk id="24" creationId="{80EDC513-7E80-CCAE-D724-A5E31D8C70C2}"/>
          </ac:spMkLst>
        </pc:spChg>
        <pc:spChg chg="del">
          <ac:chgData name="PRASHANT YADAV" userId="833584e24ba32826" providerId="LiveId" clId="{DFF5C00A-252B-4DA0-A828-E160043EC27F}" dt="2025-06-19T17:47:53.747" v="1483" actId="478"/>
          <ac:spMkLst>
            <pc:docMk/>
            <pc:sldMk cId="4250793530" sldId="283"/>
            <ac:spMk id="27" creationId="{F9A6DA37-618D-25A5-441A-5133C6208471}"/>
          </ac:spMkLst>
        </pc:spChg>
        <pc:spChg chg="add mod">
          <ac:chgData name="PRASHANT YADAV" userId="833584e24ba32826" providerId="LiveId" clId="{DFF5C00A-252B-4DA0-A828-E160043EC27F}" dt="2025-06-19T18:00:10.333" v="1999"/>
          <ac:spMkLst>
            <pc:docMk/>
            <pc:sldMk cId="4250793530" sldId="283"/>
            <ac:spMk id="28" creationId="{F17F613E-8B35-B927-A2B8-0FF3F80A802A}"/>
          </ac:spMkLst>
        </pc:spChg>
        <pc:spChg chg="mod">
          <ac:chgData name="PRASHANT YADAV" userId="833584e24ba32826" providerId="LiveId" clId="{DFF5C00A-252B-4DA0-A828-E160043EC27F}" dt="2025-06-19T17:59:56.685" v="1997" actId="1035"/>
          <ac:spMkLst>
            <pc:docMk/>
            <pc:sldMk cId="4250793530" sldId="283"/>
            <ac:spMk id="49" creationId="{CD7D73C9-439E-F046-89A5-8709EDA744B6}"/>
          </ac:spMkLst>
        </pc:spChg>
        <pc:picChg chg="del mod">
          <ac:chgData name="PRASHANT YADAV" userId="833584e24ba32826" providerId="LiveId" clId="{DFF5C00A-252B-4DA0-A828-E160043EC27F}" dt="2025-06-19T17:55:18.673" v="1766" actId="478"/>
          <ac:picMkLst>
            <pc:docMk/>
            <pc:sldMk cId="4250793530" sldId="283"/>
            <ac:picMk id="9" creationId="{33CF239E-E56E-6C5C-8D2D-DB1E4C726519}"/>
          </ac:picMkLst>
        </pc:picChg>
        <pc:picChg chg="del">
          <ac:chgData name="PRASHANT YADAV" userId="833584e24ba32826" providerId="LiveId" clId="{DFF5C00A-252B-4DA0-A828-E160043EC27F}" dt="2025-06-19T17:53:29.149" v="1682" actId="478"/>
          <ac:picMkLst>
            <pc:docMk/>
            <pc:sldMk cId="4250793530" sldId="283"/>
            <ac:picMk id="12" creationId="{97970DE8-7498-C996-C0CB-5BC2CF133BDF}"/>
          </ac:picMkLst>
        </pc:picChg>
        <pc:picChg chg="add del mod">
          <ac:chgData name="PRASHANT YADAV" userId="833584e24ba32826" providerId="LiveId" clId="{DFF5C00A-252B-4DA0-A828-E160043EC27F}" dt="2025-06-19T17:56:16.169" v="1769" actId="478"/>
          <ac:picMkLst>
            <pc:docMk/>
            <pc:sldMk cId="4250793530" sldId="283"/>
            <ac:picMk id="15" creationId="{81CB1CB2-0E0F-2DAD-EAD3-83D5F3873296}"/>
          </ac:picMkLst>
        </pc:picChg>
        <pc:picChg chg="add mod">
          <ac:chgData name="PRASHANT YADAV" userId="833584e24ba32826" providerId="LiveId" clId="{DFF5C00A-252B-4DA0-A828-E160043EC27F}" dt="2025-06-19T17:50:37.637" v="1526" actId="1076"/>
          <ac:picMkLst>
            <pc:docMk/>
            <pc:sldMk cId="4250793530" sldId="283"/>
            <ac:picMk id="18" creationId="{7420771D-A0A9-9992-3499-F9A6136A2E9A}"/>
          </ac:picMkLst>
        </pc:picChg>
        <pc:picChg chg="add mod">
          <ac:chgData name="PRASHANT YADAV" userId="833584e24ba32826" providerId="LiveId" clId="{DFF5C00A-252B-4DA0-A828-E160043EC27F}" dt="2025-06-19T17:54:36.359" v="1687" actId="1076"/>
          <ac:picMkLst>
            <pc:docMk/>
            <pc:sldMk cId="4250793530" sldId="283"/>
            <ac:picMk id="22" creationId="{293C1947-77DA-8CE6-50F8-02B893E251A0}"/>
          </ac:picMkLst>
        </pc:picChg>
        <pc:picChg chg="add mod">
          <ac:chgData name="PRASHANT YADAV" userId="833584e24ba32826" providerId="LiveId" clId="{DFF5C00A-252B-4DA0-A828-E160043EC27F}" dt="2025-06-19T17:56:25.463" v="1770" actId="1076"/>
          <ac:picMkLst>
            <pc:docMk/>
            <pc:sldMk cId="4250793530" sldId="283"/>
            <ac:picMk id="26" creationId="{041A7BAA-09B8-C102-8290-063044474EAE}"/>
          </ac:picMkLst>
        </pc:picChg>
        <pc:picChg chg="del">
          <ac:chgData name="PRASHANT YADAV" userId="833584e24ba32826" providerId="LiveId" clId="{DFF5C00A-252B-4DA0-A828-E160043EC27F}" dt="2025-06-19T17:47:39.346" v="1481" actId="478"/>
          <ac:picMkLst>
            <pc:docMk/>
            <pc:sldMk cId="4250793530" sldId="283"/>
            <ac:picMk id="40" creationId="{E2DEA5AA-8708-AC9D-DACC-9F45750D3091}"/>
          </ac:picMkLst>
        </pc:picChg>
        <pc:picChg chg="del">
          <ac:chgData name="PRASHANT YADAV" userId="833584e24ba32826" providerId="LiveId" clId="{DFF5C00A-252B-4DA0-A828-E160043EC27F}" dt="2025-06-19T17:47:41.104" v="1482" actId="478"/>
          <ac:picMkLst>
            <pc:docMk/>
            <pc:sldMk cId="4250793530" sldId="283"/>
            <ac:picMk id="41" creationId="{4663143A-87AE-4E19-16B2-F227A0F5D498}"/>
          </ac:picMkLst>
        </pc:picChg>
      </pc:sldChg>
      <pc:sldChg chg="modSp add mod ord">
        <pc:chgData name="PRASHANT YADAV" userId="833584e24ba32826" providerId="LiveId" clId="{DFF5C00A-252B-4DA0-A828-E160043EC27F}" dt="2025-06-19T17:59:30.039" v="1978" actId="120"/>
        <pc:sldMkLst>
          <pc:docMk/>
          <pc:sldMk cId="750019482" sldId="284"/>
        </pc:sldMkLst>
        <pc:spChg chg="mod">
          <ac:chgData name="PRASHANT YADAV" userId="833584e24ba32826" providerId="LiveId" clId="{DFF5C00A-252B-4DA0-A828-E160043EC27F}" dt="2025-06-19T17:59:30.039" v="1978" actId="120"/>
          <ac:spMkLst>
            <pc:docMk/>
            <pc:sldMk cId="750019482" sldId="284"/>
            <ac:spMk id="6" creationId="{D0F845D3-9064-C26A-4922-5227D571E39D}"/>
          </ac:spMkLst>
        </pc:spChg>
      </pc:sldChg>
      <pc:sldChg chg="addSp delSp modSp add mod ord replId">
        <pc:chgData name="PRASHANT YADAV" userId="833584e24ba32826" providerId="LiveId" clId="{DFF5C00A-252B-4DA0-A828-E160043EC27F}" dt="2025-06-19T18:02:48.390" v="2017" actId="1076"/>
        <pc:sldMkLst>
          <pc:docMk/>
          <pc:sldMk cId="1784345773" sldId="285"/>
        </pc:sldMkLst>
        <pc:spChg chg="mod">
          <ac:chgData name="PRASHANT YADAV" userId="833584e24ba32826" providerId="LiveId" clId="{DFF5C00A-252B-4DA0-A828-E160043EC27F}" dt="2025-06-19T18:01:27.904" v="2008" actId="20577"/>
          <ac:spMkLst>
            <pc:docMk/>
            <pc:sldMk cId="1784345773" sldId="285"/>
            <ac:spMk id="27" creationId="{81FABF50-1A34-A938-CC1A-E91BA0EB20C0}"/>
          </ac:spMkLst>
        </pc:spChg>
        <pc:spChg chg="mod">
          <ac:chgData name="PRASHANT YADAV" userId="833584e24ba32826" providerId="LiveId" clId="{DFF5C00A-252B-4DA0-A828-E160043EC27F}" dt="2025-06-19T18:00:59.781" v="2004" actId="1076"/>
          <ac:spMkLst>
            <pc:docMk/>
            <pc:sldMk cId="1784345773" sldId="285"/>
            <ac:spMk id="49" creationId="{E8B4CBC0-A25E-2EB9-5017-0E9297642C14}"/>
          </ac:spMkLst>
        </pc:spChg>
        <pc:graphicFrameChg chg="add mod">
          <ac:chgData name="PRASHANT YADAV" userId="833584e24ba32826" providerId="LiveId" clId="{DFF5C00A-252B-4DA0-A828-E160043EC27F}" dt="2025-06-19T18:01:54.365" v="2012"/>
          <ac:graphicFrameMkLst>
            <pc:docMk/>
            <pc:sldMk cId="1784345773" sldId="285"/>
            <ac:graphicFrameMk id="3" creationId="{DF294BF3-DA19-C8FA-EF5F-9C1123121638}"/>
          </ac:graphicFrameMkLst>
        </pc:graphicFrameChg>
        <pc:picChg chg="add mod">
          <ac:chgData name="PRASHANT YADAV" userId="833584e24ba32826" providerId="LiveId" clId="{DFF5C00A-252B-4DA0-A828-E160043EC27F}" dt="2025-06-19T18:02:00.583" v="2014" actId="1076"/>
          <ac:picMkLst>
            <pc:docMk/>
            <pc:sldMk cId="1784345773" sldId="285"/>
            <ac:picMk id="5" creationId="{04920677-224E-0CAD-0349-3CD0D091E85D}"/>
          </ac:picMkLst>
        </pc:picChg>
        <pc:picChg chg="add mod">
          <ac:chgData name="PRASHANT YADAV" userId="833584e24ba32826" providerId="LiveId" clId="{DFF5C00A-252B-4DA0-A828-E160043EC27F}" dt="2025-06-19T18:02:48.390" v="2017" actId="1076"/>
          <ac:picMkLst>
            <pc:docMk/>
            <pc:sldMk cId="1784345773" sldId="285"/>
            <ac:picMk id="6" creationId="{AAA9D7AC-9150-12C8-6376-5A149DE083C1}"/>
          </ac:picMkLst>
        </pc:picChg>
        <pc:picChg chg="del">
          <ac:chgData name="PRASHANT YADAV" userId="833584e24ba32826" providerId="LiveId" clId="{DFF5C00A-252B-4DA0-A828-E160043EC27F}" dt="2025-06-19T18:01:33.207" v="2009" actId="478"/>
          <ac:picMkLst>
            <pc:docMk/>
            <pc:sldMk cId="1784345773" sldId="285"/>
            <ac:picMk id="40" creationId="{0EE6048F-A63D-058C-B58F-69BDE6B8BEFC}"/>
          </ac:picMkLst>
        </pc:picChg>
        <pc:picChg chg="del">
          <ac:chgData name="PRASHANT YADAV" userId="833584e24ba32826" providerId="LiveId" clId="{DFF5C00A-252B-4DA0-A828-E160043EC27F}" dt="2025-06-19T18:02:03.017" v="2015" actId="478"/>
          <ac:picMkLst>
            <pc:docMk/>
            <pc:sldMk cId="1784345773" sldId="285"/>
            <ac:picMk id="41" creationId="{2A8E2B9D-3C7F-9FE8-0FE1-498B3A3E67F5}"/>
          </ac:picMkLst>
        </pc:picChg>
      </pc:sldChg>
      <pc:sldChg chg="modSp add mod">
        <pc:chgData name="PRASHANT YADAV" userId="833584e24ba32826" providerId="LiveId" clId="{DFF5C00A-252B-4DA0-A828-E160043EC27F}" dt="2025-06-19T18:04:12.534" v="2021" actId="20577"/>
        <pc:sldMkLst>
          <pc:docMk/>
          <pc:sldMk cId="2984258661" sldId="286"/>
        </pc:sldMkLst>
        <pc:spChg chg="mod">
          <ac:chgData name="PRASHANT YADAV" userId="833584e24ba32826" providerId="LiveId" clId="{DFF5C00A-252B-4DA0-A828-E160043EC27F}" dt="2025-06-19T18:04:12.534" v="2021" actId="20577"/>
          <ac:spMkLst>
            <pc:docMk/>
            <pc:sldMk cId="2984258661" sldId="286"/>
            <ac:spMk id="6" creationId="{521DCC5A-B392-2B9D-D96E-CDB9C0D5FAC0}"/>
          </ac:spMkLst>
        </pc:spChg>
      </pc:sldChg>
      <pc:sldChg chg="addSp delSp modSp add mod replId">
        <pc:chgData name="PRASHANT YADAV" userId="833584e24ba32826" providerId="LiveId" clId="{DFF5C00A-252B-4DA0-A828-E160043EC27F}" dt="2025-06-19T18:08:19.380" v="2040" actId="1076"/>
        <pc:sldMkLst>
          <pc:docMk/>
          <pc:sldMk cId="370150463" sldId="287"/>
        </pc:sldMkLst>
        <pc:spChg chg="mod">
          <ac:chgData name="PRASHANT YADAV" userId="833584e24ba32826" providerId="LiveId" clId="{DFF5C00A-252B-4DA0-A828-E160043EC27F}" dt="2025-06-19T18:06:48.011" v="2028" actId="14100"/>
          <ac:spMkLst>
            <pc:docMk/>
            <pc:sldMk cId="370150463" sldId="287"/>
            <ac:spMk id="27" creationId="{8340EBDD-74D5-B302-6C7B-C5E4E457680F}"/>
          </ac:spMkLst>
        </pc:spChg>
        <pc:spChg chg="mod">
          <ac:chgData name="PRASHANT YADAV" userId="833584e24ba32826" providerId="LiveId" clId="{DFF5C00A-252B-4DA0-A828-E160043EC27F}" dt="2025-06-19T18:06:03.857" v="2023" actId="1076"/>
          <ac:spMkLst>
            <pc:docMk/>
            <pc:sldMk cId="370150463" sldId="287"/>
            <ac:spMk id="49" creationId="{1771D74B-DDDB-D683-1FB5-BF5FF96DAF92}"/>
          </ac:spMkLst>
        </pc:spChg>
        <pc:picChg chg="add del mod">
          <ac:chgData name="PRASHANT YADAV" userId="833584e24ba32826" providerId="LiveId" clId="{DFF5C00A-252B-4DA0-A828-E160043EC27F}" dt="2025-06-19T18:07:40.821" v="2038" actId="478"/>
          <ac:picMkLst>
            <pc:docMk/>
            <pc:sldMk cId="370150463" sldId="287"/>
            <ac:picMk id="3" creationId="{F869F92B-D93B-0F09-F360-684213F92270}"/>
          </ac:picMkLst>
        </pc:picChg>
        <pc:picChg chg="del">
          <ac:chgData name="PRASHANT YADAV" userId="833584e24ba32826" providerId="LiveId" clId="{DFF5C00A-252B-4DA0-A828-E160043EC27F}" dt="2025-06-19T18:06:57.871" v="2029" actId="478"/>
          <ac:picMkLst>
            <pc:docMk/>
            <pc:sldMk cId="370150463" sldId="287"/>
            <ac:picMk id="5" creationId="{353A9DED-1919-CC82-A7CF-2D03375CC413}"/>
          </ac:picMkLst>
        </pc:picChg>
        <pc:picChg chg="del">
          <ac:chgData name="PRASHANT YADAV" userId="833584e24ba32826" providerId="LiveId" clId="{DFF5C00A-252B-4DA0-A828-E160043EC27F}" dt="2025-06-19T18:07:25.002" v="2035" actId="478"/>
          <ac:picMkLst>
            <pc:docMk/>
            <pc:sldMk cId="370150463" sldId="287"/>
            <ac:picMk id="6" creationId="{4A253750-C1D5-AD40-B1C3-7A1CB69D9AC2}"/>
          </ac:picMkLst>
        </pc:picChg>
        <pc:picChg chg="add mod">
          <ac:chgData name="PRASHANT YADAV" userId="833584e24ba32826" providerId="LiveId" clId="{DFF5C00A-252B-4DA0-A828-E160043EC27F}" dt="2025-06-19T18:07:22.517" v="2034" actId="1076"/>
          <ac:picMkLst>
            <pc:docMk/>
            <pc:sldMk cId="370150463" sldId="287"/>
            <ac:picMk id="7" creationId="{2D6F0102-422E-09A7-7302-A116F230A8F0}"/>
          </ac:picMkLst>
        </pc:picChg>
        <pc:picChg chg="add mod">
          <ac:chgData name="PRASHANT YADAV" userId="833584e24ba32826" providerId="LiveId" clId="{DFF5C00A-252B-4DA0-A828-E160043EC27F}" dt="2025-06-19T18:07:38.140" v="2037" actId="1076"/>
          <ac:picMkLst>
            <pc:docMk/>
            <pc:sldMk cId="370150463" sldId="287"/>
            <ac:picMk id="8" creationId="{2C96F8F3-85B0-AB37-93F5-8FDBF363D659}"/>
          </ac:picMkLst>
        </pc:picChg>
        <pc:picChg chg="add mod">
          <ac:chgData name="PRASHANT YADAV" userId="833584e24ba32826" providerId="LiveId" clId="{DFF5C00A-252B-4DA0-A828-E160043EC27F}" dt="2025-06-19T18:08:19.380" v="2040" actId="1076"/>
          <ac:picMkLst>
            <pc:docMk/>
            <pc:sldMk cId="370150463" sldId="287"/>
            <ac:picMk id="9" creationId="{2AE29281-D4DD-B3B7-C26C-334F109894E7}"/>
          </ac:picMkLst>
        </pc:picChg>
      </pc:sldChg>
      <pc:sldChg chg="modSp add mod">
        <pc:chgData name="PRASHANT YADAV" userId="833584e24ba32826" providerId="LiveId" clId="{DFF5C00A-252B-4DA0-A828-E160043EC27F}" dt="2025-06-19T18:18:38.620" v="2131" actId="120"/>
        <pc:sldMkLst>
          <pc:docMk/>
          <pc:sldMk cId="2284528612" sldId="288"/>
        </pc:sldMkLst>
        <pc:spChg chg="mod">
          <ac:chgData name="PRASHANT YADAV" userId="833584e24ba32826" providerId="LiveId" clId="{DFF5C00A-252B-4DA0-A828-E160043EC27F}" dt="2025-06-19T18:18:38.620" v="2131" actId="120"/>
          <ac:spMkLst>
            <pc:docMk/>
            <pc:sldMk cId="2284528612" sldId="288"/>
            <ac:spMk id="6" creationId="{4AF372FA-682C-A4D4-1711-D411C347B1D8}"/>
          </ac:spMkLst>
        </pc:spChg>
      </pc:sldChg>
      <pc:sldChg chg="addSp delSp modSp add mod replId">
        <pc:chgData name="PRASHANT YADAV" userId="833584e24ba32826" providerId="LiveId" clId="{DFF5C00A-252B-4DA0-A828-E160043EC27F}" dt="2025-06-19T18:16:11.167" v="2117" actId="1076"/>
        <pc:sldMkLst>
          <pc:docMk/>
          <pc:sldMk cId="412500120" sldId="289"/>
        </pc:sldMkLst>
        <pc:spChg chg="add del mod">
          <ac:chgData name="PRASHANT YADAV" userId="833584e24ba32826" providerId="LiveId" clId="{DFF5C00A-252B-4DA0-A828-E160043EC27F}" dt="2025-06-19T18:12:40.214" v="2053" actId="478"/>
          <ac:spMkLst>
            <pc:docMk/>
            <pc:sldMk cId="412500120" sldId="289"/>
            <ac:spMk id="3" creationId="{9D9F34E1-3D1B-44EE-FFD0-358A3B061646}"/>
          </ac:spMkLst>
        </pc:spChg>
        <pc:spChg chg="add del">
          <ac:chgData name="PRASHANT YADAV" userId="833584e24ba32826" providerId="LiveId" clId="{DFF5C00A-252B-4DA0-A828-E160043EC27F}" dt="2025-06-19T18:12:46.001" v="2054" actId="478"/>
          <ac:spMkLst>
            <pc:docMk/>
            <pc:sldMk cId="412500120" sldId="289"/>
            <ac:spMk id="5" creationId="{5B22CF7E-0E2F-2664-83E7-2AB6E384DFDA}"/>
          </ac:spMkLst>
        </pc:spChg>
        <pc:spChg chg="add del mod">
          <ac:chgData name="PRASHANT YADAV" userId="833584e24ba32826" providerId="LiveId" clId="{DFF5C00A-252B-4DA0-A828-E160043EC27F}" dt="2025-06-19T18:12:50.550" v="2055" actId="478"/>
          <ac:spMkLst>
            <pc:docMk/>
            <pc:sldMk cId="412500120" sldId="289"/>
            <ac:spMk id="6" creationId="{44F0A7F3-81A7-419B-5FB3-7C247482F6E4}"/>
          </ac:spMkLst>
        </pc:spChg>
        <pc:spChg chg="add mod">
          <ac:chgData name="PRASHANT YADAV" userId="833584e24ba32826" providerId="LiveId" clId="{DFF5C00A-252B-4DA0-A828-E160043EC27F}" dt="2025-06-19T18:12:28.732" v="2051" actId="478"/>
          <ac:spMkLst>
            <pc:docMk/>
            <pc:sldMk cId="412500120" sldId="289"/>
            <ac:spMk id="10" creationId="{D2AD47F7-4483-3CBA-FFFB-E3A981E0FE53}"/>
          </ac:spMkLst>
        </pc:spChg>
        <pc:spChg chg="add del mod">
          <ac:chgData name="PRASHANT YADAV" userId="833584e24ba32826" providerId="LiveId" clId="{DFF5C00A-252B-4DA0-A828-E160043EC27F}" dt="2025-06-19T18:14:06.568" v="2062" actId="113"/>
          <ac:spMkLst>
            <pc:docMk/>
            <pc:sldMk cId="412500120" sldId="289"/>
            <ac:spMk id="27" creationId="{AD76E482-17EF-7EBD-068D-20C6CBF39C1D}"/>
          </ac:spMkLst>
        </pc:spChg>
        <pc:spChg chg="mod">
          <ac:chgData name="PRASHANT YADAV" userId="833584e24ba32826" providerId="LiveId" clId="{DFF5C00A-252B-4DA0-A828-E160043EC27F}" dt="2025-06-19T18:16:11.167" v="2117" actId="1076"/>
          <ac:spMkLst>
            <pc:docMk/>
            <pc:sldMk cId="412500120" sldId="289"/>
            <ac:spMk id="49" creationId="{727BF6C3-1755-8DE6-A99F-3C404E94C42A}"/>
          </ac:spMkLst>
        </pc:spChg>
        <pc:picChg chg="del">
          <ac:chgData name="PRASHANT YADAV" userId="833584e24ba32826" providerId="LiveId" clId="{DFF5C00A-252B-4DA0-A828-E160043EC27F}" dt="2025-06-19T18:14:30.521" v="2064" actId="478"/>
          <ac:picMkLst>
            <pc:docMk/>
            <pc:sldMk cId="412500120" sldId="289"/>
            <ac:picMk id="7" creationId="{80E7C4C0-61FF-8A2A-05CE-55EEEFE11E78}"/>
          </ac:picMkLst>
        </pc:picChg>
        <pc:picChg chg="del">
          <ac:chgData name="PRASHANT YADAV" userId="833584e24ba32826" providerId="LiveId" clId="{DFF5C00A-252B-4DA0-A828-E160043EC27F}" dt="2025-06-19T18:14:32.265" v="2065" actId="478"/>
          <ac:picMkLst>
            <pc:docMk/>
            <pc:sldMk cId="412500120" sldId="289"/>
            <ac:picMk id="8" creationId="{DD0336FE-2C97-981C-AF95-20194227EE0F}"/>
          </ac:picMkLst>
        </pc:picChg>
        <pc:picChg chg="del">
          <ac:chgData name="PRASHANT YADAV" userId="833584e24ba32826" providerId="LiveId" clId="{DFF5C00A-252B-4DA0-A828-E160043EC27F}" dt="2025-06-19T18:14:29.301" v="2063" actId="478"/>
          <ac:picMkLst>
            <pc:docMk/>
            <pc:sldMk cId="412500120" sldId="289"/>
            <ac:picMk id="9" creationId="{8C3083E3-1662-D2B6-170C-9AFD33584BB8}"/>
          </ac:picMkLst>
        </pc:picChg>
        <pc:picChg chg="add mod">
          <ac:chgData name="PRASHANT YADAV" userId="833584e24ba32826" providerId="LiveId" clId="{DFF5C00A-252B-4DA0-A828-E160043EC27F}" dt="2025-06-19T18:16:03.271" v="2116" actId="1036"/>
          <ac:picMkLst>
            <pc:docMk/>
            <pc:sldMk cId="412500120" sldId="289"/>
            <ac:picMk id="11" creationId="{4B3DEE36-B915-573D-B4A1-A4B7668FB571}"/>
          </ac:picMkLst>
        </pc:picChg>
        <pc:picChg chg="add mod">
          <ac:chgData name="PRASHANT YADAV" userId="833584e24ba32826" providerId="LiveId" clId="{DFF5C00A-252B-4DA0-A828-E160043EC27F}" dt="2025-06-19T18:16:03.271" v="2116" actId="1036"/>
          <ac:picMkLst>
            <pc:docMk/>
            <pc:sldMk cId="412500120" sldId="289"/>
            <ac:picMk id="12" creationId="{C312C483-6E63-95DF-0B54-D3A793502FE0}"/>
          </ac:picMkLst>
        </pc:picChg>
        <pc:picChg chg="add mod">
          <ac:chgData name="PRASHANT YADAV" userId="833584e24ba32826" providerId="LiveId" clId="{DFF5C00A-252B-4DA0-A828-E160043EC27F}" dt="2025-06-19T18:16:03.271" v="2116" actId="1036"/>
          <ac:picMkLst>
            <pc:docMk/>
            <pc:sldMk cId="412500120" sldId="289"/>
            <ac:picMk id="13" creationId="{4D13DC8E-0E4D-BD6C-E8CB-14D684024E31}"/>
          </ac:picMkLst>
        </pc:picChg>
      </pc:sldChg>
      <pc:sldChg chg="modSp add mod ord">
        <pc:chgData name="PRASHANT YADAV" userId="833584e24ba32826" providerId="LiveId" clId="{DFF5C00A-252B-4DA0-A828-E160043EC27F}" dt="2025-06-19T18:17:53.403" v="2128" actId="120"/>
        <pc:sldMkLst>
          <pc:docMk/>
          <pc:sldMk cId="818012351" sldId="290"/>
        </pc:sldMkLst>
        <pc:spChg chg="mod">
          <ac:chgData name="PRASHANT YADAV" userId="833584e24ba32826" providerId="LiveId" clId="{DFF5C00A-252B-4DA0-A828-E160043EC27F}" dt="2025-06-19T18:17:53.403" v="2128" actId="120"/>
          <ac:spMkLst>
            <pc:docMk/>
            <pc:sldMk cId="818012351" sldId="290"/>
            <ac:spMk id="6" creationId="{04789550-875B-55EC-3038-75A5637FF71E}"/>
          </ac:spMkLst>
        </pc:spChg>
      </pc:sldChg>
      <pc:sldChg chg="add del">
        <pc:chgData name="PRASHANT YADAV" userId="833584e24ba32826" providerId="LiveId" clId="{DFF5C00A-252B-4DA0-A828-E160043EC27F}" dt="2025-06-19T18:16:49.112" v="2119" actId="47"/>
        <pc:sldMkLst>
          <pc:docMk/>
          <pc:sldMk cId="1594669428" sldId="290"/>
        </pc:sldMkLst>
      </pc:sldChg>
      <pc:sldChg chg="addSp delSp modSp add mod ord replId">
        <pc:chgData name="PRASHANT YADAV" userId="833584e24ba32826" providerId="LiveId" clId="{DFF5C00A-252B-4DA0-A828-E160043EC27F}" dt="2025-06-19T18:21:17.685" v="2161" actId="1076"/>
        <pc:sldMkLst>
          <pc:docMk/>
          <pc:sldMk cId="305371899" sldId="291"/>
        </pc:sldMkLst>
        <pc:spChg chg="mod">
          <ac:chgData name="PRASHANT YADAV" userId="833584e24ba32826" providerId="LiveId" clId="{DFF5C00A-252B-4DA0-A828-E160043EC27F}" dt="2025-06-19T18:20:03.930" v="2147" actId="404"/>
          <ac:spMkLst>
            <pc:docMk/>
            <pc:sldMk cId="305371899" sldId="291"/>
            <ac:spMk id="27" creationId="{9D78B881-7E73-A526-181A-05FAC20FB102}"/>
          </ac:spMkLst>
        </pc:spChg>
        <pc:spChg chg="mod">
          <ac:chgData name="PRASHANT YADAV" userId="833584e24ba32826" providerId="LiveId" clId="{DFF5C00A-252B-4DA0-A828-E160043EC27F}" dt="2025-06-19T18:18:55.692" v="2132"/>
          <ac:spMkLst>
            <pc:docMk/>
            <pc:sldMk cId="305371899" sldId="291"/>
            <ac:spMk id="49" creationId="{414041D0-9B6A-AD15-7FB6-D971F116144D}"/>
          </ac:spMkLst>
        </pc:spChg>
        <pc:picChg chg="add mod">
          <ac:chgData name="PRASHANT YADAV" userId="833584e24ba32826" providerId="LiveId" clId="{DFF5C00A-252B-4DA0-A828-E160043EC27F}" dt="2025-06-19T18:20:41.537" v="2153" actId="1076"/>
          <ac:picMkLst>
            <pc:docMk/>
            <pc:sldMk cId="305371899" sldId="291"/>
            <ac:picMk id="3" creationId="{0F65CD6D-E22D-FE6C-8EB1-72CCC8A624D4}"/>
          </ac:picMkLst>
        </pc:picChg>
        <pc:picChg chg="add mod">
          <ac:chgData name="PRASHANT YADAV" userId="833584e24ba32826" providerId="LiveId" clId="{DFF5C00A-252B-4DA0-A828-E160043EC27F}" dt="2025-06-19T18:20:56.506" v="2157" actId="1076"/>
          <ac:picMkLst>
            <pc:docMk/>
            <pc:sldMk cId="305371899" sldId="291"/>
            <ac:picMk id="5" creationId="{67DB2957-C868-BA53-0FB0-193678A95BA4}"/>
          </ac:picMkLst>
        </pc:picChg>
        <pc:picChg chg="add mod">
          <ac:chgData name="PRASHANT YADAV" userId="833584e24ba32826" providerId="LiveId" clId="{DFF5C00A-252B-4DA0-A828-E160043EC27F}" dt="2025-06-19T18:21:17.685" v="2161" actId="1076"/>
          <ac:picMkLst>
            <pc:docMk/>
            <pc:sldMk cId="305371899" sldId="291"/>
            <ac:picMk id="6" creationId="{6D3F68A5-73E5-1A2C-EFDD-8FB57D2E2ACE}"/>
          </ac:picMkLst>
        </pc:picChg>
        <pc:picChg chg="del">
          <ac:chgData name="PRASHANT YADAV" userId="833584e24ba32826" providerId="LiveId" clId="{DFF5C00A-252B-4DA0-A828-E160043EC27F}" dt="2025-06-19T18:20:21.707" v="2149" actId="478"/>
          <ac:picMkLst>
            <pc:docMk/>
            <pc:sldMk cId="305371899" sldId="291"/>
            <ac:picMk id="7" creationId="{854EADCD-F857-8C57-213D-955A56C67274}"/>
          </ac:picMkLst>
        </pc:picChg>
        <pc:picChg chg="add del">
          <ac:chgData name="PRASHANT YADAV" userId="833584e24ba32826" providerId="LiveId" clId="{DFF5C00A-252B-4DA0-A828-E160043EC27F}" dt="2025-06-19T18:20:59.836" v="2158" actId="478"/>
          <ac:picMkLst>
            <pc:docMk/>
            <pc:sldMk cId="305371899" sldId="291"/>
            <ac:picMk id="8" creationId="{BC4774BE-E7D4-335A-4691-F2848D416440}"/>
          </ac:picMkLst>
        </pc:picChg>
        <pc:picChg chg="del">
          <ac:chgData name="PRASHANT YADAV" userId="833584e24ba32826" providerId="LiveId" clId="{DFF5C00A-252B-4DA0-A828-E160043EC27F}" dt="2025-06-19T18:20:20.266" v="2148" actId="478"/>
          <ac:picMkLst>
            <pc:docMk/>
            <pc:sldMk cId="305371899" sldId="291"/>
            <ac:picMk id="9" creationId="{0B7DC939-6986-8CE8-E0BE-A7939A6D3EA5}"/>
          </ac:picMkLst>
        </pc:picChg>
      </pc:sldChg>
      <pc:sldChg chg="add del replId">
        <pc:chgData name="PRASHANT YADAV" userId="833584e24ba32826" providerId="LiveId" clId="{DFF5C00A-252B-4DA0-A828-E160043EC27F}" dt="2025-06-19T18:16:49.112" v="2119" actId="47"/>
        <pc:sldMkLst>
          <pc:docMk/>
          <pc:sldMk cId="1379667348" sldId="291"/>
        </pc:sldMkLst>
      </pc:sldChg>
      <pc:sldChg chg="addSp delSp modSp add mod">
        <pc:chgData name="PRASHANT YADAV" userId="833584e24ba32826" providerId="LiveId" clId="{DFF5C00A-252B-4DA0-A828-E160043EC27F}" dt="2025-06-19T18:45:58.802" v="2531" actId="1076"/>
        <pc:sldMkLst>
          <pc:docMk/>
          <pc:sldMk cId="235983376" sldId="292"/>
        </pc:sldMkLst>
        <pc:spChg chg="add mod">
          <ac:chgData name="PRASHANT YADAV" userId="833584e24ba32826" providerId="LiveId" clId="{DFF5C00A-252B-4DA0-A828-E160043EC27F}" dt="2025-06-19T18:34:53.887" v="2415"/>
          <ac:spMkLst>
            <pc:docMk/>
            <pc:sldMk cId="235983376" sldId="292"/>
            <ac:spMk id="2" creationId="{5BAFD776-4475-EFCB-00FD-5BD3EE26353F}"/>
          </ac:spMkLst>
        </pc:spChg>
        <pc:spChg chg="add del mod">
          <ac:chgData name="PRASHANT YADAV" userId="833584e24ba32826" providerId="LiveId" clId="{DFF5C00A-252B-4DA0-A828-E160043EC27F}" dt="2025-06-19T18:35:19.272" v="2434" actId="478"/>
          <ac:spMkLst>
            <pc:docMk/>
            <pc:sldMk cId="235983376" sldId="292"/>
            <ac:spMk id="4" creationId="{1919CC75-BDF6-3DF5-7EE6-0C0E61DA92DC}"/>
          </ac:spMkLst>
        </pc:spChg>
        <pc:spChg chg="add del mod">
          <ac:chgData name="PRASHANT YADAV" userId="833584e24ba32826" providerId="LiveId" clId="{DFF5C00A-252B-4DA0-A828-E160043EC27F}" dt="2025-06-19T18:35:19.272" v="2434" actId="478"/>
          <ac:spMkLst>
            <pc:docMk/>
            <pc:sldMk cId="235983376" sldId="292"/>
            <ac:spMk id="6" creationId="{304300C1-0A2C-A83D-4FD1-0FF32E285A84}"/>
          </ac:spMkLst>
        </pc:spChg>
        <pc:spChg chg="add del mod">
          <ac:chgData name="PRASHANT YADAV" userId="833584e24ba32826" providerId="LiveId" clId="{DFF5C00A-252B-4DA0-A828-E160043EC27F}" dt="2025-06-19T18:35:24.302" v="2436" actId="478"/>
          <ac:spMkLst>
            <pc:docMk/>
            <pc:sldMk cId="235983376" sldId="292"/>
            <ac:spMk id="8" creationId="{69A7DC29-A9A7-5154-997B-8B9CA0AD876D}"/>
          </ac:spMkLst>
        </pc:spChg>
        <pc:spChg chg="add del">
          <ac:chgData name="PRASHANT YADAV" userId="833584e24ba32826" providerId="LiveId" clId="{DFF5C00A-252B-4DA0-A828-E160043EC27F}" dt="2025-06-19T18:35:46.767" v="2440" actId="478"/>
          <ac:spMkLst>
            <pc:docMk/>
            <pc:sldMk cId="235983376" sldId="292"/>
            <ac:spMk id="9" creationId="{26842BD5-FC28-A664-0992-13F6AB9EFC7A}"/>
          </ac:spMkLst>
        </pc:spChg>
        <pc:spChg chg="add mod">
          <ac:chgData name="PRASHANT YADAV" userId="833584e24ba32826" providerId="LiveId" clId="{DFF5C00A-252B-4DA0-A828-E160043EC27F}" dt="2025-06-19T18:35:45.644" v="2439" actId="478"/>
          <ac:spMkLst>
            <pc:docMk/>
            <pc:sldMk cId="235983376" sldId="292"/>
            <ac:spMk id="10" creationId="{B4F3D64E-6F1E-D083-CEF2-03092AC87EFA}"/>
          </ac:spMkLst>
        </pc:spChg>
        <pc:spChg chg="mod">
          <ac:chgData name="PRASHANT YADAV" userId="833584e24ba32826" providerId="LiveId" clId="{DFF5C00A-252B-4DA0-A828-E160043EC27F}" dt="2025-06-19T18:39:08.979" v="2521" actId="1076"/>
          <ac:spMkLst>
            <pc:docMk/>
            <pc:sldMk cId="235983376" sldId="292"/>
            <ac:spMk id="35" creationId="{23C7CE2B-11E3-A588-73A7-1F7831FFE945}"/>
          </ac:spMkLst>
        </pc:spChg>
        <pc:spChg chg="add del mod">
          <ac:chgData name="PRASHANT YADAV" userId="833584e24ba32826" providerId="LiveId" clId="{DFF5C00A-252B-4DA0-A828-E160043EC27F}" dt="2025-06-19T18:39:44.298" v="2527" actId="1076"/>
          <ac:spMkLst>
            <pc:docMk/>
            <pc:sldMk cId="235983376" sldId="292"/>
            <ac:spMk id="39" creationId="{D4B2F8AC-ABAE-6EEB-1253-BE0D80260C65}"/>
          </ac:spMkLst>
        </pc:spChg>
        <pc:spChg chg="del">
          <ac:chgData name="PRASHANT YADAV" userId="833584e24ba32826" providerId="LiveId" clId="{DFF5C00A-252B-4DA0-A828-E160043EC27F}" dt="2025-06-19T18:34:53.728" v="2414" actId="478"/>
          <ac:spMkLst>
            <pc:docMk/>
            <pc:sldMk cId="235983376" sldId="292"/>
            <ac:spMk id="43" creationId="{A89D905A-5CB1-7034-D65B-1DD5E1F4D9B7}"/>
          </ac:spMkLst>
        </pc:spChg>
        <pc:spChg chg="del">
          <ac:chgData name="PRASHANT YADAV" userId="833584e24ba32826" providerId="LiveId" clId="{DFF5C00A-252B-4DA0-A828-E160043EC27F}" dt="2025-06-19T18:35:21.627" v="2435" actId="478"/>
          <ac:spMkLst>
            <pc:docMk/>
            <pc:sldMk cId="235983376" sldId="292"/>
            <ac:spMk id="48" creationId="{F93BF7EB-BEF8-6283-93E9-E4A926774DAE}"/>
          </ac:spMkLst>
        </pc:spChg>
        <pc:spChg chg="del">
          <ac:chgData name="PRASHANT YADAV" userId="833584e24ba32826" providerId="LiveId" clId="{DFF5C00A-252B-4DA0-A828-E160043EC27F}" dt="2025-06-19T18:35:15.810" v="2433" actId="478"/>
          <ac:spMkLst>
            <pc:docMk/>
            <pc:sldMk cId="235983376" sldId="292"/>
            <ac:spMk id="50" creationId="{0EE872C5-2015-71A2-53C7-CC5405A9807B}"/>
          </ac:spMkLst>
        </pc:spChg>
        <pc:spChg chg="del">
          <ac:chgData name="PRASHANT YADAV" userId="833584e24ba32826" providerId="LiveId" clId="{DFF5C00A-252B-4DA0-A828-E160043EC27F}" dt="2025-06-19T18:35:15.810" v="2433" actId="478"/>
          <ac:spMkLst>
            <pc:docMk/>
            <pc:sldMk cId="235983376" sldId="292"/>
            <ac:spMk id="59" creationId="{1B24FE70-FCF7-E7DB-0771-F9CC6C39E414}"/>
          </ac:spMkLst>
        </pc:spChg>
        <pc:picChg chg="add mod">
          <ac:chgData name="PRASHANT YADAV" userId="833584e24ba32826" providerId="LiveId" clId="{DFF5C00A-252B-4DA0-A828-E160043EC27F}" dt="2025-06-19T18:45:58.802" v="2531" actId="1076"/>
          <ac:picMkLst>
            <pc:docMk/>
            <pc:sldMk cId="235983376" sldId="292"/>
            <ac:picMk id="3075" creationId="{034CD783-F6DE-638F-97E2-57AF3096E5B0}"/>
          </ac:picMkLst>
        </pc:picChg>
      </pc:sldChg>
      <pc:sldChg chg="modSp add mod ord">
        <pc:chgData name="PRASHANT YADAV" userId="833584e24ba32826" providerId="LiveId" clId="{DFF5C00A-252B-4DA0-A828-E160043EC27F}" dt="2025-06-19T18:28:58.096" v="2281" actId="313"/>
        <pc:sldMkLst>
          <pc:docMk/>
          <pc:sldMk cId="909951795" sldId="293"/>
        </pc:sldMkLst>
        <pc:spChg chg="mod">
          <ac:chgData name="PRASHANT YADAV" userId="833584e24ba32826" providerId="LiveId" clId="{DFF5C00A-252B-4DA0-A828-E160043EC27F}" dt="2025-06-19T18:28:58.096" v="2281" actId="313"/>
          <ac:spMkLst>
            <pc:docMk/>
            <pc:sldMk cId="909951795" sldId="293"/>
            <ac:spMk id="6" creationId="{8145F597-BEDA-E600-4D3F-A0E842B0220C}"/>
          </ac:spMkLst>
        </pc:spChg>
      </pc:sldChg>
      <pc:sldChg chg="addSp delSp modSp add mod">
        <pc:chgData name="PRASHANT YADAV" userId="833584e24ba32826" providerId="LiveId" clId="{DFF5C00A-252B-4DA0-A828-E160043EC27F}" dt="2025-06-19T18:47:25.529" v="2539"/>
        <pc:sldMkLst>
          <pc:docMk/>
          <pc:sldMk cId="1937195566" sldId="294"/>
        </pc:sldMkLst>
        <pc:spChg chg="add del mod">
          <ac:chgData name="PRASHANT YADAV" userId="833584e24ba32826" providerId="LiveId" clId="{DFF5C00A-252B-4DA0-A828-E160043EC27F}" dt="2025-06-19T18:46:22.241" v="2534" actId="478"/>
          <ac:spMkLst>
            <pc:docMk/>
            <pc:sldMk cId="1937195566" sldId="294"/>
            <ac:spMk id="3" creationId="{0513FE5B-C41F-6857-169F-B1BC5809B2ED}"/>
          </ac:spMkLst>
        </pc:spChg>
        <pc:spChg chg="add mod">
          <ac:chgData name="PRASHANT YADAV" userId="833584e24ba32826" providerId="LiveId" clId="{DFF5C00A-252B-4DA0-A828-E160043EC27F}" dt="2025-06-19T18:47:25.529" v="2539"/>
          <ac:spMkLst>
            <pc:docMk/>
            <pc:sldMk cId="1937195566" sldId="294"/>
            <ac:spMk id="4" creationId="{9753219B-A749-BFF6-87D4-83569FB37A8A}"/>
          </ac:spMkLst>
        </pc:spChg>
        <pc:spChg chg="del">
          <ac:chgData name="PRASHANT YADAV" userId="833584e24ba32826" providerId="LiveId" clId="{DFF5C00A-252B-4DA0-A828-E160043EC27F}" dt="2025-06-19T18:46:18.348" v="2533" actId="478"/>
          <ac:spMkLst>
            <pc:docMk/>
            <pc:sldMk cId="1937195566" sldId="294"/>
            <ac:spMk id="9" creationId="{38C8EFD3-93DC-2C8F-FE95-3DCC0CE3F603}"/>
          </ac:spMkLst>
        </pc:spChg>
        <pc:spChg chg="mod">
          <ac:chgData name="PRASHANT YADAV" userId="833584e24ba32826" providerId="LiveId" clId="{DFF5C00A-252B-4DA0-A828-E160043EC27F}" dt="2025-06-19T18:47:09.161" v="2535" actId="1076"/>
          <ac:spMkLst>
            <pc:docMk/>
            <pc:sldMk cId="1937195566" sldId="294"/>
            <ac:spMk id="19" creationId="{4C1F8907-B0EF-FB28-7A0D-40AE5541288C}"/>
          </ac:spMkLst>
        </pc:spChg>
        <pc:spChg chg="del">
          <ac:chgData name="PRASHANT YADAV" userId="833584e24ba32826" providerId="LiveId" clId="{DFF5C00A-252B-4DA0-A828-E160043EC27F}" dt="2025-06-19T18:47:25.177" v="2538" actId="478"/>
          <ac:spMkLst>
            <pc:docMk/>
            <pc:sldMk cId="1937195566" sldId="294"/>
            <ac:spMk id="21" creationId="{05C4DCEB-BDE1-D942-CB4F-27D0D4A80AA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6/18/2025</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6/18/2025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5" name="Text Placeholder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4" name="Text Placeholder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3" name="Text Placeholder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2" name="Text Placeholder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82" name="Text Placeholder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24" name="Text Placeholder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5" name="Text Placeholder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6" name="Text Placeholder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7" name="Text Placeholder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8" name="Text Placeholder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grpSp>
        <p:nvGrpSpPr>
          <p:cNvPr id="81" name="Group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www.flickr.com/photos/stockcatalog/41826734792/"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42103" y="1327759"/>
            <a:ext cx="5521337" cy="1929505"/>
          </a:xfrm>
        </p:spPr>
        <p:txBody>
          <a:bodyPr/>
          <a:lstStyle/>
          <a:p>
            <a:r>
              <a:rPr lang="en-US" dirty="0"/>
              <a:t>Streaming Service User Analysis</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816022"/>
          </a:xfrm>
        </p:spPr>
        <p:txBody>
          <a:bodyPr>
            <a:normAutofit/>
          </a:bodyPr>
          <a:lstStyle/>
          <a:p>
            <a:r>
              <a:rPr lang="en-US" dirty="0"/>
              <a:t>Prashant Yadav_CDPA_B4</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33C28-3050-0004-5FC1-A312FA5F45C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0F845D3-9064-C26A-4922-5227D571E39D}"/>
              </a:ext>
            </a:extLst>
          </p:cNvPr>
          <p:cNvSpPr>
            <a:spLocks noGrp="1"/>
          </p:cNvSpPr>
          <p:nvPr>
            <p:ph type="title"/>
          </p:nvPr>
        </p:nvSpPr>
        <p:spPr>
          <a:xfrm>
            <a:off x="5425440" y="2741026"/>
            <a:ext cx="6766560" cy="2357066"/>
          </a:xfrm>
        </p:spPr>
        <p:txBody>
          <a:bodyPr/>
          <a:lstStyle/>
          <a:p>
            <a:pPr algn="l"/>
            <a:r>
              <a:rPr lang="en-US" dirty="0"/>
              <a:t>04</a:t>
            </a:r>
            <a:br>
              <a:rPr lang="en-US" dirty="0"/>
            </a:br>
            <a:r>
              <a:rPr lang="en-US" dirty="0"/>
              <a:t>Demographic &amp; Behavioral Insights</a:t>
            </a:r>
          </a:p>
        </p:txBody>
      </p:sp>
    </p:spTree>
    <p:extLst>
      <p:ext uri="{BB962C8B-B14F-4D97-AF65-F5344CB8AC3E}">
        <p14:creationId xmlns:p14="http://schemas.microsoft.com/office/powerpoint/2010/main" val="750019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5F839-34F7-655E-87CD-0497B3292D07}"/>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E8B4CBC0-A25E-2EB9-5017-0E9297642C14}"/>
              </a:ext>
            </a:extLst>
          </p:cNvPr>
          <p:cNvSpPr>
            <a:spLocks noGrp="1"/>
          </p:cNvSpPr>
          <p:nvPr>
            <p:ph type="title"/>
          </p:nvPr>
        </p:nvSpPr>
        <p:spPr>
          <a:xfrm>
            <a:off x="2168013" y="1437499"/>
            <a:ext cx="7855974" cy="580030"/>
          </a:xfrm>
        </p:spPr>
        <p:txBody>
          <a:bodyPr/>
          <a:lstStyle/>
          <a:p>
            <a:r>
              <a:rPr lang="en-US" dirty="0"/>
              <a:t>Demographic &amp; Behavioral Preferences</a:t>
            </a:r>
          </a:p>
        </p:txBody>
      </p:sp>
      <p:sp>
        <p:nvSpPr>
          <p:cNvPr id="27" name="Text Placeholder 26">
            <a:extLst>
              <a:ext uri="{FF2B5EF4-FFF2-40B4-BE49-F238E27FC236}">
                <a16:creationId xmlns:a16="http://schemas.microsoft.com/office/drawing/2014/main" id="{81FABF50-1A34-A938-CC1A-E91BA0EB20C0}"/>
              </a:ext>
            </a:extLst>
          </p:cNvPr>
          <p:cNvSpPr>
            <a:spLocks noGrp="1"/>
          </p:cNvSpPr>
          <p:nvPr>
            <p:ph type="body" sz="quarter" idx="13"/>
          </p:nvPr>
        </p:nvSpPr>
        <p:spPr>
          <a:xfrm>
            <a:off x="0" y="5241586"/>
            <a:ext cx="8147618" cy="1616414"/>
          </a:xfrm>
        </p:spPr>
        <p:txBody>
          <a:bodyPr/>
          <a:lstStyle/>
          <a:p>
            <a:pPr marL="285750" indent="-285750" algn="l">
              <a:buFont typeface="Arial" panose="020B0604020202020204" pitchFamily="34" charset="0"/>
              <a:buChar char="•"/>
            </a:pPr>
            <a:r>
              <a:rPr lang="en-US" dirty="0"/>
              <a:t>Genre preference was analyzed across users. Most popular genres include Action, Comedy, Drama, Sci-Fi, and Horror.</a:t>
            </a:r>
          </a:p>
          <a:p>
            <a:pPr marL="285750" indent="-285750" algn="l">
              <a:buFont typeface="Arial" panose="020B0604020202020204" pitchFamily="34" charset="0"/>
              <a:buChar char="•"/>
            </a:pPr>
            <a:r>
              <a:rPr lang="en-US" dirty="0"/>
              <a:t>This distribution helps content teams understand what genres to invest in for specific user bases.</a:t>
            </a:r>
          </a:p>
          <a:p>
            <a:pPr marL="285750" indent="-285750" algn="l">
              <a:buFont typeface="Arial" panose="020B0604020202020204" pitchFamily="34" charset="0"/>
              <a:buChar char="•"/>
            </a:pPr>
            <a:r>
              <a:rPr lang="en-US" dirty="0"/>
              <a:t>For deeper insight, the genre data could also be cross-referenced with age group or watch time to identify high-value content clusters.</a:t>
            </a:r>
          </a:p>
        </p:txBody>
      </p:sp>
      <p:sp>
        <p:nvSpPr>
          <p:cNvPr id="4" name="Slide Number Placeholder 3">
            <a:extLst>
              <a:ext uri="{FF2B5EF4-FFF2-40B4-BE49-F238E27FC236}">
                <a16:creationId xmlns:a16="http://schemas.microsoft.com/office/drawing/2014/main" id="{845E232A-B6F4-B5F6-F21B-F25FD86CCF7C}"/>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11</a:t>
            </a:fld>
            <a:endParaRPr lang="en-US" dirty="0"/>
          </a:p>
        </p:txBody>
      </p:sp>
      <p:sp>
        <p:nvSpPr>
          <p:cNvPr id="2" name="Footer Placeholder 5">
            <a:extLst>
              <a:ext uri="{FF2B5EF4-FFF2-40B4-BE49-F238E27FC236}">
                <a16:creationId xmlns:a16="http://schemas.microsoft.com/office/drawing/2014/main" id="{6C3E6855-65A3-DA2F-BA53-F6A32EB570E1}"/>
              </a:ext>
            </a:extLst>
          </p:cNvPr>
          <p:cNvSpPr>
            <a:spLocks noGrp="1"/>
          </p:cNvSpPr>
          <p:nvPr>
            <p:ph type="ftr" sz="quarter" idx="3"/>
          </p:nvPr>
        </p:nvSpPr>
        <p:spPr>
          <a:xfrm rot="5400000">
            <a:off x="10541127" y="1408176"/>
            <a:ext cx="2770499" cy="365125"/>
          </a:xfrm>
        </p:spPr>
        <p:txBody>
          <a:bodyPr/>
          <a:lstStyle/>
          <a:p>
            <a:r>
              <a:rPr lang="en-US" dirty="0"/>
              <a:t>Streaming Service User Analysis</a:t>
            </a:r>
          </a:p>
        </p:txBody>
      </p:sp>
      <p:pic>
        <p:nvPicPr>
          <p:cNvPr id="5" name="Picture 4">
            <a:extLst>
              <a:ext uri="{FF2B5EF4-FFF2-40B4-BE49-F238E27FC236}">
                <a16:creationId xmlns:a16="http://schemas.microsoft.com/office/drawing/2014/main" id="{04920677-224E-0CAD-0349-3CD0D091E85D}"/>
              </a:ext>
            </a:extLst>
          </p:cNvPr>
          <p:cNvPicPr>
            <a:picLocks noChangeAspect="1"/>
          </p:cNvPicPr>
          <p:nvPr/>
        </p:nvPicPr>
        <p:blipFill>
          <a:blip r:embed="rId2"/>
          <a:stretch>
            <a:fillRect/>
          </a:stretch>
        </p:blipFill>
        <p:spPr>
          <a:xfrm>
            <a:off x="1217420" y="2367013"/>
            <a:ext cx="4584589" cy="2755631"/>
          </a:xfrm>
          <a:prstGeom prst="rect">
            <a:avLst/>
          </a:prstGeom>
        </p:spPr>
      </p:pic>
      <p:pic>
        <p:nvPicPr>
          <p:cNvPr id="6" name="Picture 5">
            <a:extLst>
              <a:ext uri="{FF2B5EF4-FFF2-40B4-BE49-F238E27FC236}">
                <a16:creationId xmlns:a16="http://schemas.microsoft.com/office/drawing/2014/main" id="{AAA9D7AC-9150-12C8-6376-5A149DE083C1}"/>
              </a:ext>
            </a:extLst>
          </p:cNvPr>
          <p:cNvPicPr>
            <a:picLocks noChangeAspect="1"/>
          </p:cNvPicPr>
          <p:nvPr/>
        </p:nvPicPr>
        <p:blipFill>
          <a:blip r:embed="rId3"/>
          <a:stretch>
            <a:fillRect/>
          </a:stretch>
        </p:blipFill>
        <p:spPr>
          <a:xfrm>
            <a:off x="6389993" y="2367012"/>
            <a:ext cx="4584589" cy="2755631"/>
          </a:xfrm>
          <a:prstGeom prst="rect">
            <a:avLst/>
          </a:prstGeom>
        </p:spPr>
      </p:pic>
    </p:spTree>
    <p:extLst>
      <p:ext uri="{BB962C8B-B14F-4D97-AF65-F5344CB8AC3E}">
        <p14:creationId xmlns:p14="http://schemas.microsoft.com/office/powerpoint/2010/main" val="1784345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E6576-DC80-18D3-671C-8B77A4C6747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21DCC5A-B392-2B9D-D96E-CDB9C0D5FAC0}"/>
              </a:ext>
            </a:extLst>
          </p:cNvPr>
          <p:cNvSpPr>
            <a:spLocks noGrp="1"/>
          </p:cNvSpPr>
          <p:nvPr>
            <p:ph type="title"/>
          </p:nvPr>
        </p:nvSpPr>
        <p:spPr>
          <a:xfrm>
            <a:off x="5425440" y="2741026"/>
            <a:ext cx="6766560" cy="2357066"/>
          </a:xfrm>
        </p:spPr>
        <p:txBody>
          <a:bodyPr/>
          <a:lstStyle/>
          <a:p>
            <a:pPr algn="l"/>
            <a:r>
              <a:rPr lang="en-US" dirty="0"/>
              <a:t>05</a:t>
            </a:r>
            <a:br>
              <a:rPr lang="en-US" dirty="0"/>
            </a:br>
            <a:r>
              <a:rPr lang="en-US" dirty="0"/>
              <a:t>Retention and Loyalty</a:t>
            </a:r>
          </a:p>
        </p:txBody>
      </p:sp>
    </p:spTree>
    <p:extLst>
      <p:ext uri="{BB962C8B-B14F-4D97-AF65-F5344CB8AC3E}">
        <p14:creationId xmlns:p14="http://schemas.microsoft.com/office/powerpoint/2010/main" val="2984258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0E5B6-2979-150F-A615-034FB90C9B26}"/>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1771D74B-DDDB-D683-1FB5-BF5FF96DAF92}"/>
              </a:ext>
            </a:extLst>
          </p:cNvPr>
          <p:cNvSpPr>
            <a:spLocks noGrp="1"/>
          </p:cNvSpPr>
          <p:nvPr>
            <p:ph type="title"/>
          </p:nvPr>
        </p:nvSpPr>
        <p:spPr>
          <a:xfrm>
            <a:off x="2168013" y="1590738"/>
            <a:ext cx="7855974" cy="580030"/>
          </a:xfrm>
        </p:spPr>
        <p:txBody>
          <a:bodyPr/>
          <a:lstStyle/>
          <a:p>
            <a:r>
              <a:rPr lang="en-IN" dirty="0"/>
              <a:t>Retention &amp; Loyalty</a:t>
            </a:r>
            <a:endParaRPr lang="en-US" dirty="0"/>
          </a:p>
        </p:txBody>
      </p:sp>
      <p:sp>
        <p:nvSpPr>
          <p:cNvPr id="27" name="Text Placeholder 26">
            <a:extLst>
              <a:ext uri="{FF2B5EF4-FFF2-40B4-BE49-F238E27FC236}">
                <a16:creationId xmlns:a16="http://schemas.microsoft.com/office/drawing/2014/main" id="{8340EBDD-74D5-B302-6C7B-C5E4E457680F}"/>
              </a:ext>
            </a:extLst>
          </p:cNvPr>
          <p:cNvSpPr>
            <a:spLocks noGrp="1"/>
          </p:cNvSpPr>
          <p:nvPr>
            <p:ph type="body" sz="quarter" idx="13"/>
          </p:nvPr>
        </p:nvSpPr>
        <p:spPr>
          <a:xfrm>
            <a:off x="0" y="5948516"/>
            <a:ext cx="8147618" cy="909484"/>
          </a:xfrm>
        </p:spPr>
        <p:txBody>
          <a:bodyPr/>
          <a:lstStyle/>
          <a:p>
            <a:pPr marL="285750" indent="-285750" algn="l">
              <a:buFont typeface="Arial" panose="020B0604020202020204" pitchFamily="34" charset="0"/>
              <a:buChar char="•"/>
            </a:pPr>
            <a:r>
              <a:rPr lang="en-US" b="1" dirty="0"/>
              <a:t>1,000 users</a:t>
            </a:r>
            <a:r>
              <a:rPr lang="en-US" dirty="0"/>
              <a:t> have an </a:t>
            </a:r>
            <a:r>
              <a:rPr lang="en-US" b="1" dirty="0"/>
              <a:t>Active Membership Status</a:t>
            </a:r>
            <a:r>
              <a:rPr lang="en-US" dirty="0"/>
              <a:t>, indicating a healthy active user base.</a:t>
            </a:r>
          </a:p>
          <a:p>
            <a:pPr marL="285750" indent="-285750" algn="l">
              <a:buFont typeface="Arial" panose="020B0604020202020204" pitchFamily="34" charset="0"/>
              <a:buChar char="•"/>
            </a:pPr>
            <a:r>
              <a:rPr lang="en-US" dirty="0"/>
              <a:t>Additional factors like loyalty points and download behavior could be linked to user retention likelihood.</a:t>
            </a:r>
          </a:p>
        </p:txBody>
      </p:sp>
      <p:sp>
        <p:nvSpPr>
          <p:cNvPr id="4" name="Slide Number Placeholder 3">
            <a:extLst>
              <a:ext uri="{FF2B5EF4-FFF2-40B4-BE49-F238E27FC236}">
                <a16:creationId xmlns:a16="http://schemas.microsoft.com/office/drawing/2014/main" id="{C3939FC0-DD90-AD2E-49DA-4EA51B7F779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13</a:t>
            </a:fld>
            <a:endParaRPr lang="en-US" dirty="0"/>
          </a:p>
        </p:txBody>
      </p:sp>
      <p:sp>
        <p:nvSpPr>
          <p:cNvPr id="2" name="Footer Placeholder 5">
            <a:extLst>
              <a:ext uri="{FF2B5EF4-FFF2-40B4-BE49-F238E27FC236}">
                <a16:creationId xmlns:a16="http://schemas.microsoft.com/office/drawing/2014/main" id="{4E9AE122-E878-F491-A211-0E1AD90B1E36}"/>
              </a:ext>
            </a:extLst>
          </p:cNvPr>
          <p:cNvSpPr>
            <a:spLocks noGrp="1"/>
          </p:cNvSpPr>
          <p:nvPr>
            <p:ph type="ftr" sz="quarter" idx="3"/>
          </p:nvPr>
        </p:nvSpPr>
        <p:spPr>
          <a:xfrm rot="5400000">
            <a:off x="10541127" y="1408176"/>
            <a:ext cx="2770499" cy="365125"/>
          </a:xfrm>
        </p:spPr>
        <p:txBody>
          <a:bodyPr/>
          <a:lstStyle/>
          <a:p>
            <a:r>
              <a:rPr lang="en-US" dirty="0"/>
              <a:t>Streaming Service User Analysis</a:t>
            </a:r>
          </a:p>
        </p:txBody>
      </p:sp>
      <p:pic>
        <p:nvPicPr>
          <p:cNvPr id="7" name="Picture 6">
            <a:extLst>
              <a:ext uri="{FF2B5EF4-FFF2-40B4-BE49-F238E27FC236}">
                <a16:creationId xmlns:a16="http://schemas.microsoft.com/office/drawing/2014/main" id="{2D6F0102-422E-09A7-7302-A116F230A8F0}"/>
              </a:ext>
            </a:extLst>
          </p:cNvPr>
          <p:cNvPicPr>
            <a:picLocks noChangeAspect="1"/>
          </p:cNvPicPr>
          <p:nvPr/>
        </p:nvPicPr>
        <p:blipFill>
          <a:blip r:embed="rId2"/>
          <a:stretch>
            <a:fillRect/>
          </a:stretch>
        </p:blipFill>
        <p:spPr>
          <a:xfrm>
            <a:off x="3791366" y="2367012"/>
            <a:ext cx="4578493" cy="2749534"/>
          </a:xfrm>
          <a:prstGeom prst="rect">
            <a:avLst/>
          </a:prstGeom>
        </p:spPr>
      </p:pic>
      <p:pic>
        <p:nvPicPr>
          <p:cNvPr id="8" name="Picture 7">
            <a:extLst>
              <a:ext uri="{FF2B5EF4-FFF2-40B4-BE49-F238E27FC236}">
                <a16:creationId xmlns:a16="http://schemas.microsoft.com/office/drawing/2014/main" id="{2C96F8F3-85B0-AB37-93F5-8FDBF363D659}"/>
              </a:ext>
            </a:extLst>
          </p:cNvPr>
          <p:cNvPicPr>
            <a:picLocks noChangeAspect="1"/>
          </p:cNvPicPr>
          <p:nvPr/>
        </p:nvPicPr>
        <p:blipFill>
          <a:blip r:embed="rId3"/>
          <a:stretch>
            <a:fillRect/>
          </a:stretch>
        </p:blipFill>
        <p:spPr>
          <a:xfrm>
            <a:off x="8809415" y="2367012"/>
            <a:ext cx="2560542" cy="2755631"/>
          </a:xfrm>
          <a:prstGeom prst="rect">
            <a:avLst/>
          </a:prstGeom>
        </p:spPr>
      </p:pic>
      <p:pic>
        <p:nvPicPr>
          <p:cNvPr id="9" name="Picture 8">
            <a:extLst>
              <a:ext uri="{FF2B5EF4-FFF2-40B4-BE49-F238E27FC236}">
                <a16:creationId xmlns:a16="http://schemas.microsoft.com/office/drawing/2014/main" id="{2AE29281-D4DD-B3B7-C26C-334F109894E7}"/>
              </a:ext>
            </a:extLst>
          </p:cNvPr>
          <p:cNvPicPr>
            <a:picLocks noChangeAspect="1"/>
          </p:cNvPicPr>
          <p:nvPr/>
        </p:nvPicPr>
        <p:blipFill>
          <a:blip r:embed="rId4"/>
          <a:stretch>
            <a:fillRect/>
          </a:stretch>
        </p:blipFill>
        <p:spPr>
          <a:xfrm>
            <a:off x="822044" y="2367012"/>
            <a:ext cx="2560542" cy="2755631"/>
          </a:xfrm>
          <a:prstGeom prst="rect">
            <a:avLst/>
          </a:prstGeom>
        </p:spPr>
      </p:pic>
    </p:spTree>
    <p:extLst>
      <p:ext uri="{BB962C8B-B14F-4D97-AF65-F5344CB8AC3E}">
        <p14:creationId xmlns:p14="http://schemas.microsoft.com/office/powerpoint/2010/main" val="370150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B9947-1BE9-F780-4173-14F571F6687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AF372FA-682C-A4D4-1711-D411C347B1D8}"/>
              </a:ext>
            </a:extLst>
          </p:cNvPr>
          <p:cNvSpPr>
            <a:spLocks noGrp="1"/>
          </p:cNvSpPr>
          <p:nvPr>
            <p:ph type="title"/>
          </p:nvPr>
        </p:nvSpPr>
        <p:spPr>
          <a:xfrm>
            <a:off x="5425440" y="2741026"/>
            <a:ext cx="6766560" cy="2357066"/>
          </a:xfrm>
        </p:spPr>
        <p:txBody>
          <a:bodyPr/>
          <a:lstStyle/>
          <a:p>
            <a:pPr algn="l"/>
            <a:r>
              <a:rPr lang="en-US" dirty="0"/>
              <a:t>06 </a:t>
            </a:r>
            <a:br>
              <a:rPr lang="en-US" dirty="0"/>
            </a:br>
            <a:r>
              <a:rPr lang="en-US" dirty="0"/>
              <a:t>Payment Preferences and Regional Trends</a:t>
            </a:r>
          </a:p>
        </p:txBody>
      </p:sp>
    </p:spTree>
    <p:extLst>
      <p:ext uri="{BB962C8B-B14F-4D97-AF65-F5344CB8AC3E}">
        <p14:creationId xmlns:p14="http://schemas.microsoft.com/office/powerpoint/2010/main" val="228452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AC2A9-9A81-4C50-B0E9-8E0FD4AFAC6E}"/>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727BF6C3-1755-8DE6-A99F-3C404E94C42A}"/>
              </a:ext>
            </a:extLst>
          </p:cNvPr>
          <p:cNvSpPr>
            <a:spLocks noGrp="1"/>
          </p:cNvSpPr>
          <p:nvPr>
            <p:ph type="title"/>
          </p:nvPr>
        </p:nvSpPr>
        <p:spPr>
          <a:xfrm>
            <a:off x="2168013" y="4745666"/>
            <a:ext cx="7855974" cy="580030"/>
          </a:xfrm>
        </p:spPr>
        <p:txBody>
          <a:bodyPr/>
          <a:lstStyle/>
          <a:p>
            <a:r>
              <a:rPr lang="en-IN" dirty="0"/>
              <a:t>Regional &amp; Payment Trends</a:t>
            </a:r>
            <a:endParaRPr lang="en-US" dirty="0"/>
          </a:p>
        </p:txBody>
      </p:sp>
      <p:sp>
        <p:nvSpPr>
          <p:cNvPr id="27" name="Text Placeholder 26">
            <a:extLst>
              <a:ext uri="{FF2B5EF4-FFF2-40B4-BE49-F238E27FC236}">
                <a16:creationId xmlns:a16="http://schemas.microsoft.com/office/drawing/2014/main" id="{AD76E482-17EF-7EBD-068D-20C6CBF39C1D}"/>
              </a:ext>
            </a:extLst>
          </p:cNvPr>
          <p:cNvSpPr>
            <a:spLocks noGrp="1"/>
          </p:cNvSpPr>
          <p:nvPr>
            <p:ph type="body" sz="quarter" idx="13"/>
          </p:nvPr>
        </p:nvSpPr>
        <p:spPr>
          <a:xfrm>
            <a:off x="0" y="5436050"/>
            <a:ext cx="9937820" cy="1421950"/>
          </a:xfrm>
        </p:spPr>
        <p:txBody>
          <a:bodyPr/>
          <a:lstStyle/>
          <a:p>
            <a:pPr marL="285750" indent="-285750" algn="l">
              <a:buFont typeface="Arial" panose="020B0604020202020204" pitchFamily="34" charset="0"/>
              <a:buChar char="•"/>
            </a:pPr>
            <a:r>
              <a:rPr lang="en-US" dirty="0"/>
              <a:t>Countries like Australia and Canada show significant contributions to revenue (e.g., Australia: $1726.60).</a:t>
            </a:r>
          </a:p>
          <a:p>
            <a:pPr marL="285750" indent="-285750" algn="l">
              <a:buFont typeface="Arial" panose="020B0604020202020204" pitchFamily="34" charset="0"/>
              <a:buChar char="•"/>
            </a:pPr>
            <a:r>
              <a:rPr lang="en-US" dirty="0"/>
              <a:t>Subscription preference by country reveals which regions prefer Base vs. Premium plans, helping tailor local pricing strategies.</a:t>
            </a:r>
          </a:p>
          <a:p>
            <a:pPr marL="285750" indent="-285750" algn="l">
              <a:buFont typeface="Arial" panose="020B0604020202020204" pitchFamily="34" charset="0"/>
              <a:buChar char="•"/>
            </a:pPr>
            <a:r>
              <a:rPr lang="en-US" dirty="0"/>
              <a:t>English-language users have an average watch hour of ~248.4 hours, indicating strong engagement among English-preferring users.</a:t>
            </a:r>
          </a:p>
        </p:txBody>
      </p:sp>
      <p:sp>
        <p:nvSpPr>
          <p:cNvPr id="4" name="Slide Number Placeholder 3">
            <a:extLst>
              <a:ext uri="{FF2B5EF4-FFF2-40B4-BE49-F238E27FC236}">
                <a16:creationId xmlns:a16="http://schemas.microsoft.com/office/drawing/2014/main" id="{CF0266A6-2C99-DF16-CC72-647F8C7AD5F3}"/>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15</a:t>
            </a:fld>
            <a:endParaRPr lang="en-US" dirty="0"/>
          </a:p>
        </p:txBody>
      </p:sp>
      <p:sp>
        <p:nvSpPr>
          <p:cNvPr id="2" name="Footer Placeholder 5">
            <a:extLst>
              <a:ext uri="{FF2B5EF4-FFF2-40B4-BE49-F238E27FC236}">
                <a16:creationId xmlns:a16="http://schemas.microsoft.com/office/drawing/2014/main" id="{257B23B4-7AD8-043E-6C27-44E455007FAD}"/>
              </a:ext>
            </a:extLst>
          </p:cNvPr>
          <p:cNvSpPr>
            <a:spLocks noGrp="1"/>
          </p:cNvSpPr>
          <p:nvPr>
            <p:ph type="ftr" sz="quarter" idx="3"/>
          </p:nvPr>
        </p:nvSpPr>
        <p:spPr>
          <a:xfrm rot="5400000">
            <a:off x="10541127" y="1408176"/>
            <a:ext cx="2770499" cy="365125"/>
          </a:xfrm>
        </p:spPr>
        <p:txBody>
          <a:bodyPr/>
          <a:lstStyle/>
          <a:p>
            <a:r>
              <a:rPr lang="en-US" dirty="0"/>
              <a:t>Streaming Service User Analysis</a:t>
            </a:r>
          </a:p>
        </p:txBody>
      </p:sp>
      <p:pic>
        <p:nvPicPr>
          <p:cNvPr id="11" name="Picture 10">
            <a:extLst>
              <a:ext uri="{FF2B5EF4-FFF2-40B4-BE49-F238E27FC236}">
                <a16:creationId xmlns:a16="http://schemas.microsoft.com/office/drawing/2014/main" id="{4B3DEE36-B915-573D-B4A1-A4B7668FB571}"/>
              </a:ext>
            </a:extLst>
          </p:cNvPr>
          <p:cNvPicPr>
            <a:picLocks noChangeAspect="1"/>
          </p:cNvPicPr>
          <p:nvPr/>
        </p:nvPicPr>
        <p:blipFill>
          <a:blip r:embed="rId2"/>
          <a:stretch>
            <a:fillRect/>
          </a:stretch>
        </p:blipFill>
        <p:spPr>
          <a:xfrm>
            <a:off x="594341" y="160461"/>
            <a:ext cx="7242676" cy="4474852"/>
          </a:xfrm>
          <a:prstGeom prst="rect">
            <a:avLst/>
          </a:prstGeom>
        </p:spPr>
      </p:pic>
      <p:pic>
        <p:nvPicPr>
          <p:cNvPr id="12" name="Picture 11">
            <a:extLst>
              <a:ext uri="{FF2B5EF4-FFF2-40B4-BE49-F238E27FC236}">
                <a16:creationId xmlns:a16="http://schemas.microsoft.com/office/drawing/2014/main" id="{C312C483-6E63-95DF-0B54-D3A793502FE0}"/>
              </a:ext>
            </a:extLst>
          </p:cNvPr>
          <p:cNvPicPr>
            <a:picLocks noChangeAspect="1"/>
          </p:cNvPicPr>
          <p:nvPr/>
        </p:nvPicPr>
        <p:blipFill>
          <a:blip r:embed="rId3"/>
          <a:stretch>
            <a:fillRect/>
          </a:stretch>
        </p:blipFill>
        <p:spPr>
          <a:xfrm>
            <a:off x="7853067" y="151729"/>
            <a:ext cx="3690007" cy="2217930"/>
          </a:xfrm>
          <a:prstGeom prst="rect">
            <a:avLst/>
          </a:prstGeom>
        </p:spPr>
      </p:pic>
      <p:pic>
        <p:nvPicPr>
          <p:cNvPr id="13" name="Picture 12">
            <a:extLst>
              <a:ext uri="{FF2B5EF4-FFF2-40B4-BE49-F238E27FC236}">
                <a16:creationId xmlns:a16="http://schemas.microsoft.com/office/drawing/2014/main" id="{4D13DC8E-0E4D-BD6C-E8CB-14D684024E31}"/>
              </a:ext>
            </a:extLst>
          </p:cNvPr>
          <p:cNvPicPr>
            <a:picLocks noChangeAspect="1"/>
          </p:cNvPicPr>
          <p:nvPr/>
        </p:nvPicPr>
        <p:blipFill>
          <a:blip r:embed="rId4"/>
          <a:stretch>
            <a:fillRect/>
          </a:stretch>
        </p:blipFill>
        <p:spPr>
          <a:xfrm>
            <a:off x="7859163" y="2418099"/>
            <a:ext cx="3683911" cy="2217214"/>
          </a:xfrm>
          <a:prstGeom prst="rect">
            <a:avLst/>
          </a:prstGeom>
        </p:spPr>
      </p:pic>
    </p:spTree>
    <p:extLst>
      <p:ext uri="{BB962C8B-B14F-4D97-AF65-F5344CB8AC3E}">
        <p14:creationId xmlns:p14="http://schemas.microsoft.com/office/powerpoint/2010/main" val="412500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D9F56-BB4C-4CB6-E22D-429A3918D23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4789550-875B-55EC-3038-75A5637FF71E}"/>
              </a:ext>
            </a:extLst>
          </p:cNvPr>
          <p:cNvSpPr>
            <a:spLocks noGrp="1"/>
          </p:cNvSpPr>
          <p:nvPr>
            <p:ph type="title"/>
          </p:nvPr>
        </p:nvSpPr>
        <p:spPr>
          <a:xfrm>
            <a:off x="5425440" y="2741026"/>
            <a:ext cx="6766560" cy="2357066"/>
          </a:xfrm>
        </p:spPr>
        <p:txBody>
          <a:bodyPr/>
          <a:lstStyle/>
          <a:p>
            <a:pPr algn="l"/>
            <a:r>
              <a:rPr lang="en-US" dirty="0"/>
              <a:t>07 </a:t>
            </a:r>
            <a:br>
              <a:rPr lang="en-US" dirty="0"/>
            </a:br>
            <a:r>
              <a:rPr lang="en-US" dirty="0"/>
              <a:t>Regional Content Trends</a:t>
            </a:r>
          </a:p>
        </p:txBody>
      </p:sp>
    </p:spTree>
    <p:extLst>
      <p:ext uri="{BB962C8B-B14F-4D97-AF65-F5344CB8AC3E}">
        <p14:creationId xmlns:p14="http://schemas.microsoft.com/office/powerpoint/2010/main" val="818012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2FBAF-88CB-F2E1-BB10-15A2F20665E8}"/>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414041D0-9B6A-AD15-7FB6-D971F116144D}"/>
              </a:ext>
            </a:extLst>
          </p:cNvPr>
          <p:cNvSpPr>
            <a:spLocks noGrp="1"/>
          </p:cNvSpPr>
          <p:nvPr>
            <p:ph type="title"/>
          </p:nvPr>
        </p:nvSpPr>
        <p:spPr>
          <a:xfrm>
            <a:off x="2168013" y="1590738"/>
            <a:ext cx="7855974" cy="580030"/>
          </a:xfrm>
        </p:spPr>
        <p:txBody>
          <a:bodyPr/>
          <a:lstStyle/>
          <a:p>
            <a:r>
              <a:rPr lang="en-IN" dirty="0"/>
              <a:t>Regional Content Trends</a:t>
            </a:r>
            <a:endParaRPr lang="en-US" dirty="0"/>
          </a:p>
        </p:txBody>
      </p:sp>
      <p:sp>
        <p:nvSpPr>
          <p:cNvPr id="27" name="Text Placeholder 26">
            <a:extLst>
              <a:ext uri="{FF2B5EF4-FFF2-40B4-BE49-F238E27FC236}">
                <a16:creationId xmlns:a16="http://schemas.microsoft.com/office/drawing/2014/main" id="{9D78B881-7E73-A526-181A-05FAC20FB102}"/>
              </a:ext>
            </a:extLst>
          </p:cNvPr>
          <p:cNvSpPr>
            <a:spLocks noGrp="1"/>
          </p:cNvSpPr>
          <p:nvPr>
            <p:ph type="body" sz="quarter" idx="13"/>
          </p:nvPr>
        </p:nvSpPr>
        <p:spPr>
          <a:xfrm>
            <a:off x="0" y="5267262"/>
            <a:ext cx="8147618" cy="909484"/>
          </a:xfrm>
        </p:spPr>
        <p:txBody>
          <a:bodyPr/>
          <a:lstStyle/>
          <a:p>
            <a:pPr marL="285750" indent="-285750" algn="l">
              <a:buFont typeface="Arial" panose="020B0604020202020204" pitchFamily="34" charset="0"/>
              <a:buChar char="•"/>
            </a:pPr>
            <a:r>
              <a:rPr lang="en-US" dirty="0"/>
              <a:t>Genre preferences differ by region:</a:t>
            </a:r>
          </a:p>
          <a:p>
            <a:pPr marL="971550" lvl="1" indent="-285750"/>
            <a:r>
              <a:rPr lang="en-US" sz="1400" dirty="0">
                <a:solidFill>
                  <a:schemeClr val="bg1"/>
                </a:solidFill>
              </a:rPr>
              <a:t>Australia prefers Horror and Action.</a:t>
            </a:r>
          </a:p>
          <a:p>
            <a:pPr marL="971550" lvl="1" indent="-285750"/>
            <a:r>
              <a:rPr lang="en-US" sz="1400" dirty="0">
                <a:solidFill>
                  <a:schemeClr val="bg1"/>
                </a:solidFill>
              </a:rPr>
              <a:t>Canada leans toward Drama and Sci-Fi.</a:t>
            </a:r>
          </a:p>
          <a:p>
            <a:pPr marL="285750" indent="-285750" algn="l">
              <a:buFont typeface="Arial" panose="020B0604020202020204" pitchFamily="34" charset="0"/>
              <a:buChar char="•"/>
            </a:pPr>
            <a:r>
              <a:rPr lang="en-US" dirty="0"/>
              <a:t>Understanding regional tastes allows the platform to personalize content libraries and drive engagement through relevant recommendations.</a:t>
            </a:r>
          </a:p>
        </p:txBody>
      </p:sp>
      <p:sp>
        <p:nvSpPr>
          <p:cNvPr id="4" name="Slide Number Placeholder 3">
            <a:extLst>
              <a:ext uri="{FF2B5EF4-FFF2-40B4-BE49-F238E27FC236}">
                <a16:creationId xmlns:a16="http://schemas.microsoft.com/office/drawing/2014/main" id="{423C67BE-3FB8-68FC-CA2A-2CFAEAFA957F}"/>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17</a:t>
            </a:fld>
            <a:endParaRPr lang="en-US" dirty="0"/>
          </a:p>
        </p:txBody>
      </p:sp>
      <p:sp>
        <p:nvSpPr>
          <p:cNvPr id="2" name="Footer Placeholder 5">
            <a:extLst>
              <a:ext uri="{FF2B5EF4-FFF2-40B4-BE49-F238E27FC236}">
                <a16:creationId xmlns:a16="http://schemas.microsoft.com/office/drawing/2014/main" id="{50669BDB-7BC0-ACA6-16C6-E537475DE9D4}"/>
              </a:ext>
            </a:extLst>
          </p:cNvPr>
          <p:cNvSpPr>
            <a:spLocks noGrp="1"/>
          </p:cNvSpPr>
          <p:nvPr>
            <p:ph type="ftr" sz="quarter" idx="3"/>
          </p:nvPr>
        </p:nvSpPr>
        <p:spPr>
          <a:xfrm rot="5400000">
            <a:off x="10541127" y="1408176"/>
            <a:ext cx="2770499" cy="365125"/>
          </a:xfrm>
        </p:spPr>
        <p:txBody>
          <a:bodyPr/>
          <a:lstStyle/>
          <a:p>
            <a:r>
              <a:rPr lang="en-US" dirty="0"/>
              <a:t>Streaming Service User Analysis</a:t>
            </a:r>
          </a:p>
        </p:txBody>
      </p:sp>
      <p:pic>
        <p:nvPicPr>
          <p:cNvPr id="5" name="Picture 4">
            <a:extLst>
              <a:ext uri="{FF2B5EF4-FFF2-40B4-BE49-F238E27FC236}">
                <a16:creationId xmlns:a16="http://schemas.microsoft.com/office/drawing/2014/main" id="{67DB2957-C868-BA53-0FB0-193678A95BA4}"/>
              </a:ext>
            </a:extLst>
          </p:cNvPr>
          <p:cNvPicPr>
            <a:picLocks noChangeAspect="1"/>
          </p:cNvPicPr>
          <p:nvPr/>
        </p:nvPicPr>
        <p:blipFill>
          <a:blip r:embed="rId2"/>
          <a:stretch>
            <a:fillRect/>
          </a:stretch>
        </p:blipFill>
        <p:spPr>
          <a:xfrm>
            <a:off x="972014" y="2367012"/>
            <a:ext cx="4584589" cy="2755631"/>
          </a:xfrm>
          <a:prstGeom prst="rect">
            <a:avLst/>
          </a:prstGeom>
        </p:spPr>
      </p:pic>
      <p:pic>
        <p:nvPicPr>
          <p:cNvPr id="6" name="Picture 5">
            <a:extLst>
              <a:ext uri="{FF2B5EF4-FFF2-40B4-BE49-F238E27FC236}">
                <a16:creationId xmlns:a16="http://schemas.microsoft.com/office/drawing/2014/main" id="{6D3F68A5-73E5-1A2C-EFDD-8FB57D2E2ACE}"/>
              </a:ext>
            </a:extLst>
          </p:cNvPr>
          <p:cNvPicPr>
            <a:picLocks noChangeAspect="1"/>
          </p:cNvPicPr>
          <p:nvPr/>
        </p:nvPicPr>
        <p:blipFill>
          <a:blip r:embed="rId3"/>
          <a:stretch>
            <a:fillRect/>
          </a:stretch>
        </p:blipFill>
        <p:spPr>
          <a:xfrm>
            <a:off x="6635397" y="2367011"/>
            <a:ext cx="4584589" cy="2755631"/>
          </a:xfrm>
          <a:prstGeom prst="rect">
            <a:avLst/>
          </a:prstGeom>
        </p:spPr>
      </p:pic>
    </p:spTree>
    <p:extLst>
      <p:ext uri="{BB962C8B-B14F-4D97-AF65-F5344CB8AC3E}">
        <p14:creationId xmlns:p14="http://schemas.microsoft.com/office/powerpoint/2010/main" val="305371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C244C-5AC5-B9E6-5331-F2C1DBA28BD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145F597-BEDA-E600-4D3F-A0E842B0220C}"/>
              </a:ext>
            </a:extLst>
          </p:cNvPr>
          <p:cNvSpPr>
            <a:spLocks noGrp="1"/>
          </p:cNvSpPr>
          <p:nvPr>
            <p:ph type="title"/>
          </p:nvPr>
        </p:nvSpPr>
        <p:spPr>
          <a:xfrm>
            <a:off x="5425440" y="2741026"/>
            <a:ext cx="6766560" cy="2357066"/>
          </a:xfrm>
        </p:spPr>
        <p:txBody>
          <a:bodyPr/>
          <a:lstStyle/>
          <a:p>
            <a:pPr algn="l"/>
            <a:r>
              <a:rPr lang="en-US" dirty="0"/>
              <a:t>08 </a:t>
            </a:r>
            <a:br>
              <a:rPr lang="en-US" dirty="0"/>
            </a:br>
            <a:r>
              <a:rPr lang="en-US" dirty="0"/>
              <a:t>Recommendation and Conclusion</a:t>
            </a:r>
          </a:p>
        </p:txBody>
      </p:sp>
    </p:spTree>
    <p:extLst>
      <p:ext uri="{BB962C8B-B14F-4D97-AF65-F5344CB8AC3E}">
        <p14:creationId xmlns:p14="http://schemas.microsoft.com/office/powerpoint/2010/main" val="909951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8ABCBBC9-D2F7-48B4-9184-C97F038376BF}"/>
              </a:ext>
            </a:extLst>
          </p:cNvPr>
          <p:cNvSpPr>
            <a:spLocks noGrp="1"/>
          </p:cNvSpPr>
          <p:nvPr>
            <p:ph type="title"/>
          </p:nvPr>
        </p:nvSpPr>
        <p:spPr>
          <a:xfrm>
            <a:off x="2434081" y="1710605"/>
            <a:ext cx="7323836" cy="743753"/>
          </a:xfrm>
        </p:spPr>
        <p:txBody>
          <a:bodyPr/>
          <a:lstStyle/>
          <a:p>
            <a:r>
              <a:rPr lang="en-US" dirty="0"/>
              <a:t>Key Highlights</a:t>
            </a:r>
          </a:p>
        </p:txBody>
      </p:sp>
      <p:sp>
        <p:nvSpPr>
          <p:cNvPr id="39" name="Text Placeholder 38">
            <a:extLst>
              <a:ext uri="{FF2B5EF4-FFF2-40B4-BE49-F238E27FC236}">
                <a16:creationId xmlns:a16="http://schemas.microsoft.com/office/drawing/2014/main" id="{17B27968-7017-4680-8585-A31AFCFC0A6B}"/>
              </a:ext>
            </a:extLst>
          </p:cNvPr>
          <p:cNvSpPr>
            <a:spLocks noGrp="1"/>
          </p:cNvSpPr>
          <p:nvPr>
            <p:ph type="body" sz="quarter" idx="20"/>
          </p:nvPr>
        </p:nvSpPr>
        <p:spPr>
          <a:xfrm>
            <a:off x="2106283" y="2155723"/>
            <a:ext cx="7979431" cy="4702277"/>
          </a:xfrm>
        </p:spPr>
        <p:txBody>
          <a:bodyPr/>
          <a:lstStyle/>
          <a:p>
            <a:pPr marL="342900" indent="-342900">
              <a:buFont typeface="Arial" panose="020B0604020202020204" pitchFamily="34" charset="0"/>
              <a:buChar char="•"/>
            </a:pPr>
            <a:r>
              <a:rPr lang="en-US" sz="1600" b="1" dirty="0"/>
              <a:t>Strong User Engagement</a:t>
            </a:r>
          </a:p>
          <a:p>
            <a:pPr marL="1028700" lvl="1" indent="-342900"/>
            <a:r>
              <a:rPr lang="en-US" sz="1400" dirty="0">
                <a:solidFill>
                  <a:schemeClr val="bg1"/>
                </a:solidFill>
              </a:rPr>
              <a:t>Average watch time per user is ~254.5 hours, indicating highly engaged users</a:t>
            </a:r>
            <a:r>
              <a:rPr lang="en-US" sz="2600" dirty="0"/>
              <a:t>.</a:t>
            </a:r>
            <a:endParaRPr lang="en-US" dirty="0"/>
          </a:p>
          <a:p>
            <a:pPr marL="342900" indent="-342900">
              <a:buFont typeface="Arial" panose="020B0604020202020204" pitchFamily="34" charset="0"/>
              <a:buChar char="•"/>
            </a:pPr>
            <a:r>
              <a:rPr lang="en-US" sz="1600" b="1" dirty="0"/>
              <a:t>Popular Content Genres</a:t>
            </a:r>
          </a:p>
          <a:p>
            <a:pPr marL="1028700" lvl="1" indent="-342900"/>
            <a:r>
              <a:rPr lang="en-US" sz="1400" dirty="0">
                <a:solidFill>
                  <a:schemeClr val="bg1"/>
                </a:solidFill>
              </a:rPr>
              <a:t>Top genres include Action, Comedy, Drama, Sci-Fi, and Horror.</a:t>
            </a:r>
          </a:p>
          <a:p>
            <a:pPr marL="1028700" lvl="1" indent="-342900"/>
            <a:r>
              <a:rPr lang="en-US" sz="1400" dirty="0">
                <a:solidFill>
                  <a:schemeClr val="bg1"/>
                </a:solidFill>
              </a:rPr>
              <a:t>These preferences vary by region, suggesting potential for localized content strategies.</a:t>
            </a:r>
          </a:p>
          <a:p>
            <a:pPr marL="342900" indent="-342900">
              <a:buFont typeface="Arial" panose="020B0604020202020204" pitchFamily="34" charset="0"/>
              <a:buChar char="•"/>
            </a:pPr>
            <a:r>
              <a:rPr lang="en-US" sz="1600" b="1" dirty="0"/>
              <a:t>Active Membership Base</a:t>
            </a:r>
          </a:p>
          <a:p>
            <a:pPr marL="1028700" lvl="1" indent="-342900"/>
            <a:r>
              <a:rPr lang="en-US" sz="1400" dirty="0">
                <a:solidFill>
                  <a:schemeClr val="bg1"/>
                </a:solidFill>
              </a:rPr>
              <a:t>Platform maintains 1,000 active users, reflecting stable retention.</a:t>
            </a:r>
          </a:p>
          <a:p>
            <a:pPr marL="342900" indent="-342900">
              <a:buFont typeface="Arial" panose="020B0604020202020204" pitchFamily="34" charset="0"/>
              <a:buChar char="•"/>
            </a:pPr>
            <a:r>
              <a:rPr lang="en-US" sz="1600" b="1" dirty="0"/>
              <a:t>Regional Revenue Contribution</a:t>
            </a:r>
          </a:p>
          <a:p>
            <a:pPr marL="1028700" lvl="1" indent="-342900"/>
            <a:r>
              <a:rPr lang="en-US" sz="1400" dirty="0">
                <a:solidFill>
                  <a:schemeClr val="bg1"/>
                </a:solidFill>
              </a:rPr>
              <a:t>Australia and Canada contribute significantly to revenue.</a:t>
            </a:r>
          </a:p>
          <a:p>
            <a:pPr marL="1028700" lvl="1" indent="-342900"/>
            <a:r>
              <a:rPr lang="en-US" sz="1400" dirty="0">
                <a:solidFill>
                  <a:schemeClr val="bg1"/>
                </a:solidFill>
              </a:rPr>
              <a:t>Australia alone accounts for $1726.6 in monthly subscription revenue.</a:t>
            </a:r>
          </a:p>
          <a:p>
            <a:pPr marL="342900" indent="-342900">
              <a:buFont typeface="Arial" panose="020B0604020202020204" pitchFamily="34" charset="0"/>
              <a:buChar char="•"/>
            </a:pPr>
            <a:r>
              <a:rPr lang="en-US" sz="1600" b="1" dirty="0"/>
              <a:t>Language and Engagement Link</a:t>
            </a:r>
          </a:p>
          <a:p>
            <a:pPr marL="1028700" lvl="1" indent="-342900"/>
            <a:r>
              <a:rPr lang="en-US" sz="1400" dirty="0">
                <a:solidFill>
                  <a:schemeClr val="bg1"/>
                </a:solidFill>
              </a:rPr>
              <a:t>English-preference users show high engagement with ~248.4 average watch hours.</a:t>
            </a:r>
          </a:p>
        </p:txBody>
      </p:sp>
      <p:sp>
        <p:nvSpPr>
          <p:cNvPr id="44" name="Slide Number Placeholder 43">
            <a:extLst>
              <a:ext uri="{FF2B5EF4-FFF2-40B4-BE49-F238E27FC236}">
                <a16:creationId xmlns:a16="http://schemas.microsoft.com/office/drawing/2014/main" id="{99A1ED1C-790E-44E3-B2F4-DE91FE03886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19</a:t>
            </a:fld>
            <a:endParaRPr lang="en-US" dirty="0"/>
          </a:p>
        </p:txBody>
      </p:sp>
      <p:sp>
        <p:nvSpPr>
          <p:cNvPr id="2" name="Footer Placeholder 5">
            <a:extLst>
              <a:ext uri="{FF2B5EF4-FFF2-40B4-BE49-F238E27FC236}">
                <a16:creationId xmlns:a16="http://schemas.microsoft.com/office/drawing/2014/main" id="{404E2CAA-2806-743B-3D83-9A684E954DDB}"/>
              </a:ext>
            </a:extLst>
          </p:cNvPr>
          <p:cNvSpPr>
            <a:spLocks noGrp="1"/>
          </p:cNvSpPr>
          <p:nvPr>
            <p:ph type="ftr" sz="quarter" idx="3"/>
          </p:nvPr>
        </p:nvSpPr>
        <p:spPr>
          <a:xfrm rot="5400000">
            <a:off x="10541127" y="1408176"/>
            <a:ext cx="2770499" cy="365125"/>
          </a:xfrm>
        </p:spPr>
        <p:txBody>
          <a:bodyPr/>
          <a:lstStyle/>
          <a:p>
            <a:r>
              <a:rPr lang="en-US" dirty="0"/>
              <a:t>Streaming Service User Analysis</a:t>
            </a:r>
          </a:p>
        </p:txBody>
      </p:sp>
      <p:pic>
        <p:nvPicPr>
          <p:cNvPr id="2052" name="Picture 4" descr="Film Icon Vector, Movie Symbol, Cinema Graphic Free PNG">
            <a:extLst>
              <a:ext uri="{FF2B5EF4-FFF2-40B4-BE49-F238E27FC236}">
                <a16:creationId xmlns:a16="http://schemas.microsoft.com/office/drawing/2014/main" id="{98894A50-FADD-FF36-602E-C3B70E3BE311}"/>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42611" y="738439"/>
            <a:ext cx="1865671" cy="1865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334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563519" y="1433033"/>
            <a:ext cx="4579970" cy="538038"/>
          </a:xfrm>
        </p:spPr>
        <p:txBody>
          <a:bodyPr/>
          <a:lstStyle/>
          <a:p>
            <a:r>
              <a:rPr lang="en-US" dirty="0"/>
              <a:t>Introduction</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563519" y="2186884"/>
            <a:ext cx="6160010" cy="3729821"/>
          </a:xfrm>
        </p:spPr>
        <p:txBody>
          <a:bodyPr/>
          <a:lstStyle/>
          <a:p>
            <a:pPr algn="just"/>
            <a:r>
              <a:rPr lang="en-US" dirty="0"/>
              <a:t>The objective of this project is to analyze user behavior, preferences, and engagement on a streaming platform, identifying trends that can enhance user experience and guide business decisions. Using MS Excel, the analysis explores key metrics such as watch hours, subscription tiers, content preferences, device usage, and regional trends. By uncovering patterns across different user segments, the study provides insights to support personalized recommendations, improve retention, and drive strategic improvements.</a:t>
            </a:r>
          </a:p>
        </p:txBody>
      </p:sp>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41127" y="1408176"/>
            <a:ext cx="2770499" cy="365125"/>
          </a:xfrm>
        </p:spPr>
        <p:txBody>
          <a:bodyPr/>
          <a:lstStyle/>
          <a:p>
            <a:r>
              <a:rPr lang="en-US" dirty="0"/>
              <a:t>Streaming Service User Analysis</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pic>
        <p:nvPicPr>
          <p:cNvPr id="6" name="Picture Placeholder 5">
            <a:extLst>
              <a:ext uri="{FF2B5EF4-FFF2-40B4-BE49-F238E27FC236}">
                <a16:creationId xmlns:a16="http://schemas.microsoft.com/office/drawing/2014/main" id="{8D264F0B-C290-2434-43CA-9B298EFEF0B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023" r="16023"/>
          <a:stretch>
            <a:fillRect/>
          </a:stretch>
        </p:blipFill>
        <p:spPr/>
      </p:pic>
    </p:spTree>
    <p:extLst>
      <p:ext uri="{BB962C8B-B14F-4D97-AF65-F5344CB8AC3E}">
        <p14:creationId xmlns:p14="http://schemas.microsoft.com/office/powerpoint/2010/main" val="218423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B0816-C876-6FB2-AD7F-79BA2B7C8369}"/>
            </a:ext>
          </a:extLst>
        </p:cNvPr>
        <p:cNvGrpSpPr/>
        <p:nvPr/>
      </p:nvGrpSpPr>
      <p:grpSpPr>
        <a:xfrm>
          <a:off x="0" y="0"/>
          <a:ext cx="0" cy="0"/>
          <a:chOff x="0" y="0"/>
          <a:chExt cx="0" cy="0"/>
        </a:xfrm>
      </p:grpSpPr>
      <p:sp>
        <p:nvSpPr>
          <p:cNvPr id="35" name="Title 34">
            <a:extLst>
              <a:ext uri="{FF2B5EF4-FFF2-40B4-BE49-F238E27FC236}">
                <a16:creationId xmlns:a16="http://schemas.microsoft.com/office/drawing/2014/main" id="{23C7CE2B-11E3-A588-73A7-1F7831FFE945}"/>
              </a:ext>
            </a:extLst>
          </p:cNvPr>
          <p:cNvSpPr>
            <a:spLocks noGrp="1"/>
          </p:cNvSpPr>
          <p:nvPr>
            <p:ph type="title"/>
          </p:nvPr>
        </p:nvSpPr>
        <p:spPr>
          <a:xfrm>
            <a:off x="2434082" y="1590738"/>
            <a:ext cx="7323836" cy="743753"/>
          </a:xfrm>
        </p:spPr>
        <p:txBody>
          <a:bodyPr/>
          <a:lstStyle/>
          <a:p>
            <a:r>
              <a:rPr lang="en-US" dirty="0"/>
              <a:t>Recommendations</a:t>
            </a:r>
          </a:p>
        </p:txBody>
      </p:sp>
      <p:sp>
        <p:nvSpPr>
          <p:cNvPr id="39" name="Text Placeholder 38">
            <a:extLst>
              <a:ext uri="{FF2B5EF4-FFF2-40B4-BE49-F238E27FC236}">
                <a16:creationId xmlns:a16="http://schemas.microsoft.com/office/drawing/2014/main" id="{D4B2F8AC-ABAE-6EEB-1253-BE0D80260C65}"/>
              </a:ext>
            </a:extLst>
          </p:cNvPr>
          <p:cNvSpPr>
            <a:spLocks noGrp="1"/>
          </p:cNvSpPr>
          <p:nvPr>
            <p:ph type="body" sz="quarter" idx="20"/>
          </p:nvPr>
        </p:nvSpPr>
        <p:spPr>
          <a:xfrm>
            <a:off x="1159623" y="2228307"/>
            <a:ext cx="9872753" cy="4590405"/>
          </a:xfrm>
        </p:spPr>
        <p:txBody>
          <a:bodyPr/>
          <a:lstStyle/>
          <a:p>
            <a:pPr marL="285750" indent="-285750">
              <a:buFont typeface="Arial" panose="020B0604020202020204" pitchFamily="34" charset="0"/>
              <a:buChar char="•"/>
            </a:pPr>
            <a:r>
              <a:rPr lang="en-US" sz="1600" dirty="0"/>
              <a:t>Invest in Popular Genres</a:t>
            </a:r>
          </a:p>
          <a:p>
            <a:pPr marL="971550" lvl="1" indent="-285750"/>
            <a:r>
              <a:rPr lang="en-US" sz="1400" dirty="0">
                <a:solidFill>
                  <a:schemeClr val="bg1"/>
                </a:solidFill>
              </a:rPr>
              <a:t>Increase content acquisition/production in top-performing genres (e.g., Action, Drama, Sci-Fi).</a:t>
            </a:r>
          </a:p>
          <a:p>
            <a:pPr marL="285750" indent="-285750">
              <a:buFont typeface="Arial" panose="020B0604020202020204" pitchFamily="34" charset="0"/>
              <a:buChar char="•"/>
            </a:pPr>
            <a:r>
              <a:rPr lang="en-US" sz="1600" dirty="0"/>
              <a:t>Localize Content by Region</a:t>
            </a:r>
          </a:p>
          <a:p>
            <a:pPr marL="971550" lvl="1" indent="-285750"/>
            <a:r>
              <a:rPr lang="en-US" sz="1400" dirty="0">
                <a:solidFill>
                  <a:schemeClr val="bg1"/>
                </a:solidFill>
              </a:rPr>
              <a:t>Tailor recommendations and featured content by regional genre preferences (e.g., Horror in Australia, Drama in Canada).</a:t>
            </a:r>
          </a:p>
          <a:p>
            <a:pPr marL="285750" indent="-285750">
              <a:buFont typeface="Arial" panose="020B0604020202020204" pitchFamily="34" charset="0"/>
              <a:buChar char="•"/>
            </a:pPr>
            <a:r>
              <a:rPr lang="en-US" sz="1600" dirty="0"/>
              <a:t>Strengthen Retention Strategy</a:t>
            </a:r>
          </a:p>
          <a:p>
            <a:pPr marL="971550" lvl="1" indent="-285750"/>
            <a:r>
              <a:rPr lang="en-US" sz="1400" dirty="0">
                <a:solidFill>
                  <a:schemeClr val="bg1"/>
                </a:solidFill>
              </a:rPr>
              <a:t>Introduce personalized offers or loyalty rewards for users nearing cancellation risk (e.g., low watch hours or recent joiners).</a:t>
            </a:r>
          </a:p>
          <a:p>
            <a:pPr marL="285750" indent="-285750">
              <a:buFont typeface="Arial" panose="020B0604020202020204" pitchFamily="34" charset="0"/>
              <a:buChar char="•"/>
            </a:pPr>
            <a:r>
              <a:rPr lang="en-US" sz="1600" dirty="0"/>
              <a:t>Promote High Engagement Features</a:t>
            </a:r>
          </a:p>
          <a:p>
            <a:pPr marL="971550" lvl="1" indent="-285750"/>
            <a:r>
              <a:rPr lang="en-US" sz="1400" dirty="0">
                <a:solidFill>
                  <a:schemeClr val="bg1"/>
                </a:solidFill>
              </a:rPr>
              <a:t>Encourage content downloads and profile sharing, as these behaviors may link with higher engagement and loyalty.</a:t>
            </a:r>
          </a:p>
          <a:p>
            <a:pPr marL="285750" indent="-285750">
              <a:buFont typeface="Arial" panose="020B0604020202020204" pitchFamily="34" charset="0"/>
              <a:buChar char="•"/>
            </a:pPr>
            <a:r>
              <a:rPr lang="en-US" sz="1600" dirty="0"/>
              <a:t>Optimize Language Options</a:t>
            </a:r>
          </a:p>
          <a:p>
            <a:pPr marL="971550" lvl="1" indent="-285750"/>
            <a:r>
              <a:rPr lang="en-US" sz="1400" dirty="0">
                <a:solidFill>
                  <a:schemeClr val="bg1"/>
                </a:solidFill>
              </a:rPr>
              <a:t>Expand multi-language support or subtitles to enhance engagement among non-English users.</a:t>
            </a:r>
          </a:p>
        </p:txBody>
      </p:sp>
      <p:sp>
        <p:nvSpPr>
          <p:cNvPr id="44" name="Slide Number Placeholder 43">
            <a:extLst>
              <a:ext uri="{FF2B5EF4-FFF2-40B4-BE49-F238E27FC236}">
                <a16:creationId xmlns:a16="http://schemas.microsoft.com/office/drawing/2014/main" id="{B0525ED8-8EB7-BF2E-6E62-4079B647A2F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20</a:t>
            </a:fld>
            <a:endParaRPr lang="en-US" dirty="0"/>
          </a:p>
        </p:txBody>
      </p:sp>
      <p:sp>
        <p:nvSpPr>
          <p:cNvPr id="2" name="Footer Placeholder 5">
            <a:extLst>
              <a:ext uri="{FF2B5EF4-FFF2-40B4-BE49-F238E27FC236}">
                <a16:creationId xmlns:a16="http://schemas.microsoft.com/office/drawing/2014/main" id="{5BAFD776-4475-EFCB-00FD-5BD3EE26353F}"/>
              </a:ext>
            </a:extLst>
          </p:cNvPr>
          <p:cNvSpPr>
            <a:spLocks noGrp="1"/>
          </p:cNvSpPr>
          <p:nvPr>
            <p:ph type="ftr" sz="quarter" idx="3"/>
          </p:nvPr>
        </p:nvSpPr>
        <p:spPr>
          <a:xfrm rot="5400000">
            <a:off x="10541127" y="1408176"/>
            <a:ext cx="2770499" cy="365125"/>
          </a:xfrm>
        </p:spPr>
        <p:txBody>
          <a:bodyPr/>
          <a:lstStyle/>
          <a:p>
            <a:r>
              <a:rPr lang="en-US" dirty="0"/>
              <a:t>Streaming Service User Analysis</a:t>
            </a:r>
          </a:p>
        </p:txBody>
      </p:sp>
      <p:pic>
        <p:nvPicPr>
          <p:cNvPr id="3075" name="Picture 3" descr="Image Movie Icon Free PNG Transparent Background, Free Download #15138 -  FreeIconsPNG">
            <a:extLst>
              <a:ext uri="{FF2B5EF4-FFF2-40B4-BE49-F238E27FC236}">
                <a16:creationId xmlns:a16="http://schemas.microsoft.com/office/drawing/2014/main" id="{034CD783-F6DE-638F-97E2-57AF3096E5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71" y="244405"/>
            <a:ext cx="2034356" cy="2038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83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conclusion</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1" y="3305533"/>
            <a:ext cx="4989628" cy="2534827"/>
          </a:xfrm>
        </p:spPr>
        <p:txBody>
          <a:bodyPr>
            <a:normAutofit lnSpcReduction="10000"/>
          </a:bodyPr>
          <a:lstStyle/>
          <a:p>
            <a:pPr algn="just"/>
            <a:r>
              <a:rPr lang="en-US" sz="1600" dirty="0"/>
              <a:t>The analysis reveals a healthy user base with strong content engagement, especially among English-language and premium-tier users. By leveraging insights on genre, regional behavior, and platform usage patterns, the streaming service can fine-tune its content, pricing, and retention strategies to boost satisfaction and long-term growth.</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21</a:t>
            </a:fld>
            <a:endParaRPr lang="en-US" dirty="0"/>
          </a:p>
        </p:txBody>
      </p:sp>
      <p:sp>
        <p:nvSpPr>
          <p:cNvPr id="2" name="Footer Placeholder 5">
            <a:extLst>
              <a:ext uri="{FF2B5EF4-FFF2-40B4-BE49-F238E27FC236}">
                <a16:creationId xmlns:a16="http://schemas.microsoft.com/office/drawing/2014/main" id="{24947AB8-01CC-8918-57CB-86806DBF7BDC}"/>
              </a:ext>
            </a:extLst>
          </p:cNvPr>
          <p:cNvSpPr>
            <a:spLocks noGrp="1"/>
          </p:cNvSpPr>
          <p:nvPr>
            <p:ph type="ftr" sz="quarter" idx="3"/>
          </p:nvPr>
        </p:nvSpPr>
        <p:spPr>
          <a:xfrm rot="5400000">
            <a:off x="10541127" y="1408176"/>
            <a:ext cx="2770499" cy="365125"/>
          </a:xfrm>
        </p:spPr>
        <p:txBody>
          <a:bodyPr/>
          <a:lstStyle/>
          <a:p>
            <a:r>
              <a:rPr lang="en-US" dirty="0"/>
              <a:t>Streaming Service User Analysis</a:t>
            </a:r>
          </a:p>
        </p:txBody>
      </p:sp>
    </p:spTree>
    <p:extLst>
      <p:ext uri="{BB962C8B-B14F-4D97-AF65-F5344CB8AC3E}">
        <p14:creationId xmlns:p14="http://schemas.microsoft.com/office/powerpoint/2010/main" val="2806944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3B2E8-CA62-0D53-F507-62B4A93DBDBD}"/>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4C1F8907-B0EF-FB28-7A0D-40AE5541288C}"/>
              </a:ext>
            </a:extLst>
          </p:cNvPr>
          <p:cNvSpPr>
            <a:spLocks noGrp="1"/>
          </p:cNvSpPr>
          <p:nvPr>
            <p:ph type="title"/>
          </p:nvPr>
        </p:nvSpPr>
        <p:spPr>
          <a:xfrm>
            <a:off x="879366" y="1357062"/>
            <a:ext cx="4989629" cy="2387771"/>
          </a:xfrm>
        </p:spPr>
        <p:txBody>
          <a:bodyPr/>
          <a:lstStyle/>
          <a:p>
            <a:r>
              <a:rPr lang="en-US" dirty="0"/>
              <a:t>Thank you </a:t>
            </a:r>
          </a:p>
        </p:txBody>
      </p:sp>
      <p:sp>
        <p:nvSpPr>
          <p:cNvPr id="22" name="Slide Number Placeholder 21">
            <a:extLst>
              <a:ext uri="{FF2B5EF4-FFF2-40B4-BE49-F238E27FC236}">
                <a16:creationId xmlns:a16="http://schemas.microsoft.com/office/drawing/2014/main" id="{95970523-8C1A-45BE-543A-2A019974F5AB}"/>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22</a:t>
            </a:fld>
            <a:endParaRPr lang="en-US" dirty="0"/>
          </a:p>
        </p:txBody>
      </p:sp>
      <p:sp>
        <p:nvSpPr>
          <p:cNvPr id="4" name="Footer Placeholder 5">
            <a:extLst>
              <a:ext uri="{FF2B5EF4-FFF2-40B4-BE49-F238E27FC236}">
                <a16:creationId xmlns:a16="http://schemas.microsoft.com/office/drawing/2014/main" id="{9753219B-A749-BFF6-87D4-83569FB37A8A}"/>
              </a:ext>
            </a:extLst>
          </p:cNvPr>
          <p:cNvSpPr>
            <a:spLocks noGrp="1"/>
          </p:cNvSpPr>
          <p:nvPr>
            <p:ph type="ftr" sz="quarter" idx="3"/>
          </p:nvPr>
        </p:nvSpPr>
        <p:spPr>
          <a:xfrm rot="5400000">
            <a:off x="10541127" y="1408176"/>
            <a:ext cx="2770499" cy="365125"/>
          </a:xfrm>
        </p:spPr>
        <p:txBody>
          <a:bodyPr/>
          <a:lstStyle/>
          <a:p>
            <a:r>
              <a:rPr lang="en-US" dirty="0"/>
              <a:t>Streaming Service User Analysis</a:t>
            </a:r>
          </a:p>
        </p:txBody>
      </p:sp>
    </p:spTree>
    <p:extLst>
      <p:ext uri="{BB962C8B-B14F-4D97-AF65-F5344CB8AC3E}">
        <p14:creationId xmlns:p14="http://schemas.microsoft.com/office/powerpoint/2010/main" val="1937195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4919354" cy="667498"/>
          </a:xfrm>
        </p:spPr>
        <p:txBody>
          <a:bodyPr/>
          <a:lstStyle/>
          <a:p>
            <a:r>
              <a:rPr lang="en-US" dirty="0"/>
              <a:t>Content</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4187069" y="1484940"/>
            <a:ext cx="3941516" cy="365125"/>
          </a:xfrm>
        </p:spPr>
        <p:txBody>
          <a:bodyPr/>
          <a:lstStyle/>
          <a:p>
            <a:r>
              <a:rPr lang="en-US" dirty="0"/>
              <a:t>01 Data Modification</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4187069" y="3391880"/>
            <a:ext cx="5190211" cy="365125"/>
          </a:xfrm>
        </p:spPr>
        <p:txBody>
          <a:bodyPr/>
          <a:lstStyle/>
          <a:p>
            <a:r>
              <a:rPr lang="en-US" dirty="0"/>
              <a:t>04 Demographic &amp; Behavioral Insights</a:t>
            </a:r>
          </a:p>
        </p:txBody>
      </p:sp>
      <p:sp>
        <p:nvSpPr>
          <p:cNvPr id="45" name="Text Placeholder 44">
            <a:extLst>
              <a:ext uri="{FF2B5EF4-FFF2-40B4-BE49-F238E27FC236}">
                <a16:creationId xmlns:a16="http://schemas.microsoft.com/office/drawing/2014/main" id="{23B5DB8F-544D-4B8A-98F5-10157CB5781F}"/>
              </a:ext>
            </a:extLst>
          </p:cNvPr>
          <p:cNvSpPr>
            <a:spLocks noGrp="1"/>
          </p:cNvSpPr>
          <p:nvPr>
            <p:ph type="body" sz="quarter" idx="24"/>
          </p:nvPr>
        </p:nvSpPr>
        <p:spPr>
          <a:xfrm>
            <a:off x="4187069" y="2120586"/>
            <a:ext cx="5455681" cy="365125"/>
          </a:xfrm>
        </p:spPr>
        <p:txBody>
          <a:bodyPr/>
          <a:lstStyle/>
          <a:p>
            <a:r>
              <a:rPr lang="en-US" dirty="0"/>
              <a:t>02 Subscription and Revenue Analysis</a:t>
            </a:r>
          </a:p>
        </p:txBody>
      </p:sp>
      <p:sp>
        <p:nvSpPr>
          <p:cNvPr id="43" name="Text Placeholder 42">
            <a:extLst>
              <a:ext uri="{FF2B5EF4-FFF2-40B4-BE49-F238E27FC236}">
                <a16:creationId xmlns:a16="http://schemas.microsoft.com/office/drawing/2014/main" id="{F1C997B7-3BCB-422D-B850-6AD06C8FB9D1}"/>
              </a:ext>
            </a:extLst>
          </p:cNvPr>
          <p:cNvSpPr>
            <a:spLocks noGrp="1"/>
          </p:cNvSpPr>
          <p:nvPr>
            <p:ph type="body" sz="quarter" idx="23"/>
          </p:nvPr>
        </p:nvSpPr>
        <p:spPr>
          <a:xfrm>
            <a:off x="4187069" y="4027527"/>
            <a:ext cx="5417156" cy="365125"/>
          </a:xfrm>
        </p:spPr>
        <p:txBody>
          <a:bodyPr/>
          <a:lstStyle/>
          <a:p>
            <a:r>
              <a:rPr lang="en-US" dirty="0"/>
              <a:t>05 Retention and Loyalty</a:t>
            </a:r>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a:lstStyle/>
          <a:p>
            <a:r>
              <a:rPr lang="en-US" dirty="0"/>
              <a:t>Streaming Service User Analysis</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sp>
        <p:nvSpPr>
          <p:cNvPr id="2" name="Text Placeholder 42">
            <a:extLst>
              <a:ext uri="{FF2B5EF4-FFF2-40B4-BE49-F238E27FC236}">
                <a16:creationId xmlns:a16="http://schemas.microsoft.com/office/drawing/2014/main" id="{7371D076-C6AF-E218-91F0-5677891E9311}"/>
              </a:ext>
            </a:extLst>
          </p:cNvPr>
          <p:cNvSpPr txBox="1">
            <a:spLocks/>
          </p:cNvSpPr>
          <p:nvPr/>
        </p:nvSpPr>
        <p:spPr>
          <a:xfrm>
            <a:off x="4187069" y="5298819"/>
            <a:ext cx="6960821"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07 Regional Content Trends</a:t>
            </a:r>
          </a:p>
        </p:txBody>
      </p:sp>
      <p:sp>
        <p:nvSpPr>
          <p:cNvPr id="3" name="Text Placeholder 42">
            <a:extLst>
              <a:ext uri="{FF2B5EF4-FFF2-40B4-BE49-F238E27FC236}">
                <a16:creationId xmlns:a16="http://schemas.microsoft.com/office/drawing/2014/main" id="{97067699-0CFE-882A-4699-95429C3C5F5B}"/>
              </a:ext>
            </a:extLst>
          </p:cNvPr>
          <p:cNvSpPr txBox="1">
            <a:spLocks/>
          </p:cNvSpPr>
          <p:nvPr/>
        </p:nvSpPr>
        <p:spPr>
          <a:xfrm>
            <a:off x="4187069" y="4663174"/>
            <a:ext cx="6960821"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06 Payment Preferences and Regional Trends</a:t>
            </a:r>
          </a:p>
        </p:txBody>
      </p:sp>
      <p:sp>
        <p:nvSpPr>
          <p:cNvPr id="16" name="Text Placeholder 44">
            <a:extLst>
              <a:ext uri="{FF2B5EF4-FFF2-40B4-BE49-F238E27FC236}">
                <a16:creationId xmlns:a16="http://schemas.microsoft.com/office/drawing/2014/main" id="{0A47D76A-3B63-2C97-175D-4616B0E674BD}"/>
              </a:ext>
            </a:extLst>
          </p:cNvPr>
          <p:cNvSpPr txBox="1">
            <a:spLocks/>
          </p:cNvSpPr>
          <p:nvPr/>
        </p:nvSpPr>
        <p:spPr>
          <a:xfrm>
            <a:off x="4187069" y="2756233"/>
            <a:ext cx="5455681"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03 User Engagement Metrics</a:t>
            </a:r>
          </a:p>
        </p:txBody>
      </p:sp>
      <p:sp>
        <p:nvSpPr>
          <p:cNvPr id="17" name="Text Placeholder 42">
            <a:extLst>
              <a:ext uri="{FF2B5EF4-FFF2-40B4-BE49-F238E27FC236}">
                <a16:creationId xmlns:a16="http://schemas.microsoft.com/office/drawing/2014/main" id="{DA19B263-7F65-48F0-3383-C2F171941C13}"/>
              </a:ext>
            </a:extLst>
          </p:cNvPr>
          <p:cNvSpPr txBox="1">
            <a:spLocks/>
          </p:cNvSpPr>
          <p:nvPr/>
        </p:nvSpPr>
        <p:spPr>
          <a:xfrm>
            <a:off x="4187068" y="5934464"/>
            <a:ext cx="6960821"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08 Recommendations and Conclusion</a:t>
            </a:r>
          </a:p>
        </p:txBody>
      </p:sp>
    </p:spTree>
    <p:extLst>
      <p:ext uri="{BB962C8B-B14F-4D97-AF65-F5344CB8AC3E}">
        <p14:creationId xmlns:p14="http://schemas.microsoft.com/office/powerpoint/2010/main" val="3109501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69ECE-728A-3528-4068-460739B2819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8A9ABE4-013E-6B57-7471-6D90DE8D4ECF}"/>
              </a:ext>
            </a:extLst>
          </p:cNvPr>
          <p:cNvSpPr>
            <a:spLocks noGrp="1"/>
          </p:cNvSpPr>
          <p:nvPr>
            <p:ph type="title"/>
          </p:nvPr>
        </p:nvSpPr>
        <p:spPr>
          <a:xfrm>
            <a:off x="5425440" y="2741026"/>
            <a:ext cx="5616186" cy="2357066"/>
          </a:xfrm>
        </p:spPr>
        <p:txBody>
          <a:bodyPr/>
          <a:lstStyle/>
          <a:p>
            <a:pPr algn="l"/>
            <a:r>
              <a:rPr lang="en-US" dirty="0"/>
              <a:t>01</a:t>
            </a:r>
            <a:br>
              <a:rPr lang="en-US" dirty="0"/>
            </a:br>
            <a:r>
              <a:rPr lang="en-US" dirty="0"/>
              <a:t>Data</a:t>
            </a:r>
            <a:br>
              <a:rPr lang="en-US" dirty="0"/>
            </a:br>
            <a:r>
              <a:rPr lang="en-US" dirty="0"/>
              <a:t>Modification</a:t>
            </a:r>
          </a:p>
        </p:txBody>
      </p:sp>
    </p:spTree>
    <p:extLst>
      <p:ext uri="{BB962C8B-B14F-4D97-AF65-F5344CB8AC3E}">
        <p14:creationId xmlns:p14="http://schemas.microsoft.com/office/powerpoint/2010/main" val="3749724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417D3-550A-AFCA-1B79-852812F91D37}"/>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226BD9DF-7A92-789C-22E3-A781898BD68A}"/>
              </a:ext>
            </a:extLst>
          </p:cNvPr>
          <p:cNvSpPr>
            <a:spLocks noGrp="1"/>
          </p:cNvSpPr>
          <p:nvPr>
            <p:ph type="title"/>
          </p:nvPr>
        </p:nvSpPr>
        <p:spPr>
          <a:xfrm>
            <a:off x="127070" y="474998"/>
            <a:ext cx="5424988" cy="579245"/>
          </a:xfrm>
        </p:spPr>
        <p:txBody>
          <a:bodyPr/>
          <a:lstStyle/>
          <a:p>
            <a:r>
              <a:rPr lang="en-US" dirty="0"/>
              <a:t>Key Changes</a:t>
            </a:r>
          </a:p>
        </p:txBody>
      </p:sp>
      <p:sp>
        <p:nvSpPr>
          <p:cNvPr id="41" name="Text Placeholder 40">
            <a:extLst>
              <a:ext uri="{FF2B5EF4-FFF2-40B4-BE49-F238E27FC236}">
                <a16:creationId xmlns:a16="http://schemas.microsoft.com/office/drawing/2014/main" id="{76D7FCB9-9802-6A37-294A-FEE1B07F6759}"/>
              </a:ext>
            </a:extLst>
          </p:cNvPr>
          <p:cNvSpPr>
            <a:spLocks noGrp="1"/>
          </p:cNvSpPr>
          <p:nvPr>
            <p:ph type="body" sz="quarter" idx="13"/>
          </p:nvPr>
        </p:nvSpPr>
        <p:spPr>
          <a:xfrm>
            <a:off x="127069" y="1148109"/>
            <a:ext cx="7827227" cy="4232818"/>
          </a:xfrm>
        </p:spPr>
        <p:txBody>
          <a:bodyPr/>
          <a:lstStyle/>
          <a:p>
            <a:pPr marL="342900" indent="-342900" algn="l">
              <a:buAutoNum type="arabicPeriod"/>
            </a:pPr>
            <a:r>
              <a:rPr lang="en-US" sz="1800" dirty="0"/>
              <a:t>Checked Duplicates or Missing Data in the given database using Duplicate Identifier and Missing Data Identifier.</a:t>
            </a:r>
          </a:p>
          <a:p>
            <a:pPr marL="342900" indent="-342900" algn="l">
              <a:buAutoNum type="arabicPeriod"/>
            </a:pPr>
            <a:r>
              <a:rPr lang="en-US" sz="1800" dirty="0"/>
              <a:t>For better understanding and analysis of Monthly Price, added additional dataset which represents Monthly Price in a form of categorical data.</a:t>
            </a:r>
          </a:p>
          <a:p>
            <a:pPr marL="342900" indent="-342900" algn="l">
              <a:buAutoNum type="arabicPeriod"/>
            </a:pPr>
            <a:r>
              <a:rPr lang="en-US" sz="1800" dirty="0"/>
              <a:t>To find correlation between recommended content and total content watched, added additional column in which it shows total content watched by user which is movies and series combined.</a:t>
            </a:r>
          </a:p>
          <a:p>
            <a:pPr marL="342900" indent="-342900" algn="l">
              <a:buAutoNum type="arabicPeriod"/>
            </a:pPr>
            <a:r>
              <a:rPr lang="en-US" sz="1800" dirty="0"/>
              <a:t>Converted complete database into form of a table and applied proper formatting.</a:t>
            </a:r>
          </a:p>
          <a:p>
            <a:pPr marL="342900" indent="-342900" algn="l">
              <a:buAutoNum type="arabicPeriod"/>
            </a:pPr>
            <a:r>
              <a:rPr lang="en-US" sz="1800" dirty="0"/>
              <a:t>Additionally, highlighted cells with less watch hours and also highlighted rating below average</a:t>
            </a:r>
          </a:p>
        </p:txBody>
      </p:sp>
      <p:sp>
        <p:nvSpPr>
          <p:cNvPr id="4" name="Slide Number Placeholder 3">
            <a:extLst>
              <a:ext uri="{FF2B5EF4-FFF2-40B4-BE49-F238E27FC236}">
                <a16:creationId xmlns:a16="http://schemas.microsoft.com/office/drawing/2014/main" id="{3F23ACA9-E2BD-0BD2-B1CC-58A430136EF3}"/>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sp>
        <p:nvSpPr>
          <p:cNvPr id="2" name="Footer Placeholder 5">
            <a:extLst>
              <a:ext uri="{FF2B5EF4-FFF2-40B4-BE49-F238E27FC236}">
                <a16:creationId xmlns:a16="http://schemas.microsoft.com/office/drawing/2014/main" id="{6AD54D99-AF12-A34B-9BAE-8F9BE5E56D8C}"/>
              </a:ext>
            </a:extLst>
          </p:cNvPr>
          <p:cNvSpPr>
            <a:spLocks noGrp="1"/>
          </p:cNvSpPr>
          <p:nvPr>
            <p:ph type="ftr" sz="quarter" idx="3"/>
          </p:nvPr>
        </p:nvSpPr>
        <p:spPr>
          <a:xfrm rot="5400000">
            <a:off x="10541127" y="1408176"/>
            <a:ext cx="2770499" cy="365125"/>
          </a:xfrm>
        </p:spPr>
        <p:txBody>
          <a:bodyPr/>
          <a:lstStyle/>
          <a:p>
            <a:r>
              <a:rPr lang="en-US" dirty="0"/>
              <a:t>Streaming Service User Analysis</a:t>
            </a:r>
          </a:p>
        </p:txBody>
      </p:sp>
      <p:pic>
        <p:nvPicPr>
          <p:cNvPr id="19" name="Picture 18">
            <a:extLst>
              <a:ext uri="{FF2B5EF4-FFF2-40B4-BE49-F238E27FC236}">
                <a16:creationId xmlns:a16="http://schemas.microsoft.com/office/drawing/2014/main" id="{5F660138-D6F1-C9FF-C78A-863F8B58A8C9}"/>
              </a:ext>
            </a:extLst>
          </p:cNvPr>
          <p:cNvPicPr>
            <a:picLocks noChangeAspect="1"/>
          </p:cNvPicPr>
          <p:nvPr/>
        </p:nvPicPr>
        <p:blipFill>
          <a:blip r:embed="rId2"/>
          <a:stretch>
            <a:fillRect/>
          </a:stretch>
        </p:blipFill>
        <p:spPr>
          <a:xfrm>
            <a:off x="7950988" y="1506572"/>
            <a:ext cx="3717479" cy="711479"/>
          </a:xfrm>
          <a:prstGeom prst="rect">
            <a:avLst/>
          </a:prstGeom>
        </p:spPr>
      </p:pic>
      <p:pic>
        <p:nvPicPr>
          <p:cNvPr id="25" name="Picture 24">
            <a:extLst>
              <a:ext uri="{FF2B5EF4-FFF2-40B4-BE49-F238E27FC236}">
                <a16:creationId xmlns:a16="http://schemas.microsoft.com/office/drawing/2014/main" id="{71D0F67E-567C-F29C-CA2D-FFFAB32709AA}"/>
              </a:ext>
            </a:extLst>
          </p:cNvPr>
          <p:cNvPicPr>
            <a:picLocks noChangeAspect="1"/>
          </p:cNvPicPr>
          <p:nvPr/>
        </p:nvPicPr>
        <p:blipFill>
          <a:blip r:embed="rId3"/>
          <a:srcRect t="13699"/>
          <a:stretch>
            <a:fillRect/>
          </a:stretch>
        </p:blipFill>
        <p:spPr>
          <a:xfrm>
            <a:off x="8733769" y="2315582"/>
            <a:ext cx="2151916" cy="789876"/>
          </a:xfrm>
          <a:prstGeom prst="rect">
            <a:avLst/>
          </a:prstGeom>
        </p:spPr>
      </p:pic>
      <p:pic>
        <p:nvPicPr>
          <p:cNvPr id="27" name="Picture 26">
            <a:extLst>
              <a:ext uri="{FF2B5EF4-FFF2-40B4-BE49-F238E27FC236}">
                <a16:creationId xmlns:a16="http://schemas.microsoft.com/office/drawing/2014/main" id="{2525F435-76ED-2F77-76C5-258BD459EAEA}"/>
              </a:ext>
            </a:extLst>
          </p:cNvPr>
          <p:cNvPicPr>
            <a:picLocks noChangeAspect="1"/>
          </p:cNvPicPr>
          <p:nvPr/>
        </p:nvPicPr>
        <p:blipFill>
          <a:blip r:embed="rId4"/>
          <a:stretch>
            <a:fillRect/>
          </a:stretch>
        </p:blipFill>
        <p:spPr>
          <a:xfrm>
            <a:off x="7950987" y="3322232"/>
            <a:ext cx="3717480" cy="718555"/>
          </a:xfrm>
          <a:prstGeom prst="rect">
            <a:avLst/>
          </a:prstGeom>
        </p:spPr>
      </p:pic>
      <p:pic>
        <p:nvPicPr>
          <p:cNvPr id="29" name="Picture 28">
            <a:extLst>
              <a:ext uri="{FF2B5EF4-FFF2-40B4-BE49-F238E27FC236}">
                <a16:creationId xmlns:a16="http://schemas.microsoft.com/office/drawing/2014/main" id="{3E3B724D-25D7-BB7C-A18B-A808C3E7241B}"/>
              </a:ext>
            </a:extLst>
          </p:cNvPr>
          <p:cNvPicPr>
            <a:picLocks noChangeAspect="1"/>
          </p:cNvPicPr>
          <p:nvPr/>
        </p:nvPicPr>
        <p:blipFill>
          <a:blip r:embed="rId5"/>
          <a:stretch>
            <a:fillRect/>
          </a:stretch>
        </p:blipFill>
        <p:spPr>
          <a:xfrm>
            <a:off x="8062267" y="926543"/>
            <a:ext cx="3494921" cy="580029"/>
          </a:xfrm>
          <a:prstGeom prst="rect">
            <a:avLst/>
          </a:prstGeom>
        </p:spPr>
      </p:pic>
      <p:pic>
        <p:nvPicPr>
          <p:cNvPr id="31" name="Picture 30">
            <a:extLst>
              <a:ext uri="{FF2B5EF4-FFF2-40B4-BE49-F238E27FC236}">
                <a16:creationId xmlns:a16="http://schemas.microsoft.com/office/drawing/2014/main" id="{817D942E-619A-03BF-89A9-C56D91EF25BE}"/>
              </a:ext>
            </a:extLst>
          </p:cNvPr>
          <p:cNvPicPr>
            <a:picLocks noChangeAspect="1"/>
          </p:cNvPicPr>
          <p:nvPr/>
        </p:nvPicPr>
        <p:blipFill>
          <a:blip r:embed="rId6"/>
          <a:stretch>
            <a:fillRect/>
          </a:stretch>
        </p:blipFill>
        <p:spPr>
          <a:xfrm>
            <a:off x="8375904" y="4537416"/>
            <a:ext cx="2867646" cy="607552"/>
          </a:xfrm>
          <a:prstGeom prst="rect">
            <a:avLst/>
          </a:prstGeom>
        </p:spPr>
      </p:pic>
      <p:pic>
        <p:nvPicPr>
          <p:cNvPr id="33" name="Picture 32">
            <a:extLst>
              <a:ext uri="{FF2B5EF4-FFF2-40B4-BE49-F238E27FC236}">
                <a16:creationId xmlns:a16="http://schemas.microsoft.com/office/drawing/2014/main" id="{430BB201-378C-6D89-EC5F-07498BF402DB}"/>
              </a:ext>
            </a:extLst>
          </p:cNvPr>
          <p:cNvPicPr>
            <a:picLocks noChangeAspect="1"/>
          </p:cNvPicPr>
          <p:nvPr/>
        </p:nvPicPr>
        <p:blipFill>
          <a:blip r:embed="rId7"/>
          <a:stretch>
            <a:fillRect/>
          </a:stretch>
        </p:blipFill>
        <p:spPr>
          <a:xfrm>
            <a:off x="8151109" y="5144968"/>
            <a:ext cx="3367910" cy="600689"/>
          </a:xfrm>
          <a:prstGeom prst="rect">
            <a:avLst/>
          </a:prstGeom>
        </p:spPr>
      </p:pic>
    </p:spTree>
    <p:extLst>
      <p:ext uri="{BB962C8B-B14F-4D97-AF65-F5344CB8AC3E}">
        <p14:creationId xmlns:p14="http://schemas.microsoft.com/office/powerpoint/2010/main" val="1087960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79504-AE4C-9AD8-6FEB-8DB5DEC127C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552D014-7018-A2E6-E934-D1261B163EFF}"/>
              </a:ext>
            </a:extLst>
          </p:cNvPr>
          <p:cNvSpPr>
            <a:spLocks noGrp="1"/>
          </p:cNvSpPr>
          <p:nvPr>
            <p:ph type="title"/>
          </p:nvPr>
        </p:nvSpPr>
        <p:spPr>
          <a:xfrm>
            <a:off x="5425440" y="2741026"/>
            <a:ext cx="6766560" cy="2357066"/>
          </a:xfrm>
        </p:spPr>
        <p:txBody>
          <a:bodyPr/>
          <a:lstStyle/>
          <a:p>
            <a:pPr algn="l"/>
            <a:r>
              <a:rPr lang="en-US" dirty="0"/>
              <a:t>02 </a:t>
            </a:r>
            <a:br>
              <a:rPr lang="en-US" dirty="0"/>
            </a:br>
            <a:r>
              <a:rPr lang="en-US" dirty="0"/>
              <a:t>Subscription and Revenue Analysis</a:t>
            </a:r>
          </a:p>
        </p:txBody>
      </p:sp>
    </p:spTree>
    <p:extLst>
      <p:ext uri="{BB962C8B-B14F-4D97-AF65-F5344CB8AC3E}">
        <p14:creationId xmlns:p14="http://schemas.microsoft.com/office/powerpoint/2010/main" val="2592242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509716" y="1823625"/>
            <a:ext cx="4719884" cy="580030"/>
          </a:xfrm>
        </p:spPr>
        <p:txBody>
          <a:bodyPr/>
          <a:lstStyle/>
          <a:p>
            <a:r>
              <a:rPr lang="en-US" dirty="0"/>
              <a:t>Revenue Insights</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0" y="5241586"/>
            <a:ext cx="8147618" cy="1616414"/>
          </a:xfrm>
        </p:spPr>
        <p:txBody>
          <a:bodyPr/>
          <a:lstStyle/>
          <a:p>
            <a:pPr marL="285750" indent="-285750" algn="l">
              <a:buFont typeface="Arial" panose="020B0604020202020204" pitchFamily="34" charset="0"/>
              <a:buChar char="•"/>
            </a:pPr>
            <a:r>
              <a:rPr lang="en-US" dirty="0"/>
              <a:t>User Count by Subscription Tier was analyzed using a pivot table.</a:t>
            </a:r>
          </a:p>
          <a:p>
            <a:pPr marL="285750" indent="-285750" algn="l">
              <a:buFont typeface="Arial" panose="020B0604020202020204" pitchFamily="34" charset="0"/>
              <a:buChar char="•"/>
            </a:pPr>
            <a:r>
              <a:rPr lang="en-US" dirty="0"/>
              <a:t>The distribution indicates varying adoption across Base, Premium, and Ultra plans, helping to understand which pricing tier is most popular.</a:t>
            </a:r>
          </a:p>
          <a:p>
            <a:pPr marL="285750" indent="-285750" algn="l">
              <a:buFont typeface="Arial" panose="020B0604020202020204" pitchFamily="34" charset="0"/>
              <a:buChar char="•"/>
            </a:pPr>
            <a:r>
              <a:rPr lang="en-US" dirty="0"/>
              <a:t>This informs which plans contribute most to revenue and where promotions could be targeted.</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7</a:t>
            </a:fld>
            <a:endParaRPr lang="en-US" dirty="0"/>
          </a:p>
        </p:txBody>
      </p:sp>
      <p:sp>
        <p:nvSpPr>
          <p:cNvPr id="2" name="Footer Placeholder 5">
            <a:extLst>
              <a:ext uri="{FF2B5EF4-FFF2-40B4-BE49-F238E27FC236}">
                <a16:creationId xmlns:a16="http://schemas.microsoft.com/office/drawing/2014/main" id="{F54D612D-7529-DA6D-EF89-0285C3872E46}"/>
              </a:ext>
            </a:extLst>
          </p:cNvPr>
          <p:cNvSpPr>
            <a:spLocks noGrp="1"/>
          </p:cNvSpPr>
          <p:nvPr>
            <p:ph type="ftr" sz="quarter" idx="3"/>
          </p:nvPr>
        </p:nvSpPr>
        <p:spPr>
          <a:xfrm rot="5400000">
            <a:off x="10541127" y="1408176"/>
            <a:ext cx="2770499" cy="365125"/>
          </a:xfrm>
        </p:spPr>
        <p:txBody>
          <a:bodyPr/>
          <a:lstStyle/>
          <a:p>
            <a:r>
              <a:rPr lang="en-US" dirty="0"/>
              <a:t>Streaming Service User Analysis</a:t>
            </a:r>
          </a:p>
        </p:txBody>
      </p:sp>
      <p:pic>
        <p:nvPicPr>
          <p:cNvPr id="40" name="Picture 39">
            <a:extLst>
              <a:ext uri="{FF2B5EF4-FFF2-40B4-BE49-F238E27FC236}">
                <a16:creationId xmlns:a16="http://schemas.microsoft.com/office/drawing/2014/main" id="{B5577570-B4F6-E8CB-C1B2-FE35837CDBC7}"/>
              </a:ext>
            </a:extLst>
          </p:cNvPr>
          <p:cNvPicPr>
            <a:picLocks noChangeAspect="1"/>
          </p:cNvPicPr>
          <p:nvPr/>
        </p:nvPicPr>
        <p:blipFill>
          <a:blip r:embed="rId2"/>
          <a:stretch>
            <a:fillRect/>
          </a:stretch>
        </p:blipFill>
        <p:spPr>
          <a:xfrm>
            <a:off x="1217421" y="2367015"/>
            <a:ext cx="4584589" cy="2755631"/>
          </a:xfrm>
          <a:prstGeom prst="rect">
            <a:avLst/>
          </a:prstGeom>
        </p:spPr>
      </p:pic>
      <p:pic>
        <p:nvPicPr>
          <p:cNvPr id="41" name="Picture 40">
            <a:extLst>
              <a:ext uri="{FF2B5EF4-FFF2-40B4-BE49-F238E27FC236}">
                <a16:creationId xmlns:a16="http://schemas.microsoft.com/office/drawing/2014/main" id="{D85BA951-3391-9D89-58E0-6ED266C488B2}"/>
              </a:ext>
            </a:extLst>
          </p:cNvPr>
          <p:cNvPicPr>
            <a:picLocks noChangeAspect="1"/>
          </p:cNvPicPr>
          <p:nvPr/>
        </p:nvPicPr>
        <p:blipFill>
          <a:blip r:embed="rId3"/>
          <a:stretch>
            <a:fillRect/>
          </a:stretch>
        </p:blipFill>
        <p:spPr>
          <a:xfrm>
            <a:off x="6389992" y="2367014"/>
            <a:ext cx="4584589" cy="2755631"/>
          </a:xfrm>
          <a:prstGeom prst="rect">
            <a:avLst/>
          </a:prstGeom>
        </p:spPr>
      </p:pic>
    </p:spTree>
    <p:extLst>
      <p:ext uri="{BB962C8B-B14F-4D97-AF65-F5344CB8AC3E}">
        <p14:creationId xmlns:p14="http://schemas.microsoft.com/office/powerpoint/2010/main" val="2961106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16A09-7295-C0DC-4156-91BE38D76C8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99EE564-D978-47E8-A128-54FD5DACABEF}"/>
              </a:ext>
            </a:extLst>
          </p:cNvPr>
          <p:cNvSpPr>
            <a:spLocks noGrp="1"/>
          </p:cNvSpPr>
          <p:nvPr>
            <p:ph type="title"/>
          </p:nvPr>
        </p:nvSpPr>
        <p:spPr>
          <a:xfrm>
            <a:off x="5425440" y="2741026"/>
            <a:ext cx="6766560" cy="2357066"/>
          </a:xfrm>
        </p:spPr>
        <p:txBody>
          <a:bodyPr/>
          <a:lstStyle/>
          <a:p>
            <a:pPr algn="l"/>
            <a:r>
              <a:rPr lang="en-US" dirty="0"/>
              <a:t>03</a:t>
            </a:r>
            <a:br>
              <a:rPr lang="en-US" dirty="0"/>
            </a:br>
            <a:r>
              <a:rPr lang="en-US" dirty="0"/>
              <a:t>User Engagement Metrics</a:t>
            </a:r>
          </a:p>
        </p:txBody>
      </p:sp>
    </p:spTree>
    <p:extLst>
      <p:ext uri="{BB962C8B-B14F-4D97-AF65-F5344CB8AC3E}">
        <p14:creationId xmlns:p14="http://schemas.microsoft.com/office/powerpoint/2010/main" val="2979471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14445-AD7A-7ED3-6B9D-93FC5A46F19B}"/>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CD7D73C9-439E-F046-89A5-8709EDA744B6}"/>
              </a:ext>
            </a:extLst>
          </p:cNvPr>
          <p:cNvSpPr>
            <a:spLocks noGrp="1"/>
          </p:cNvSpPr>
          <p:nvPr>
            <p:ph type="title"/>
          </p:nvPr>
        </p:nvSpPr>
        <p:spPr>
          <a:xfrm>
            <a:off x="2723987" y="1656476"/>
            <a:ext cx="6558516" cy="580030"/>
          </a:xfrm>
        </p:spPr>
        <p:txBody>
          <a:bodyPr/>
          <a:lstStyle/>
          <a:p>
            <a:r>
              <a:rPr lang="en-US" dirty="0"/>
              <a:t>User Engagement Metrics</a:t>
            </a:r>
          </a:p>
        </p:txBody>
      </p:sp>
      <p:sp>
        <p:nvSpPr>
          <p:cNvPr id="4" name="Slide Number Placeholder 3">
            <a:extLst>
              <a:ext uri="{FF2B5EF4-FFF2-40B4-BE49-F238E27FC236}">
                <a16:creationId xmlns:a16="http://schemas.microsoft.com/office/drawing/2014/main" id="{0A2FBA66-9A1B-1266-8B20-07A9CE2657A6}"/>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2" name="Footer Placeholder 5">
            <a:extLst>
              <a:ext uri="{FF2B5EF4-FFF2-40B4-BE49-F238E27FC236}">
                <a16:creationId xmlns:a16="http://schemas.microsoft.com/office/drawing/2014/main" id="{C29DE90F-B881-D240-71EE-D090F0B01756}"/>
              </a:ext>
            </a:extLst>
          </p:cNvPr>
          <p:cNvSpPr>
            <a:spLocks noGrp="1"/>
          </p:cNvSpPr>
          <p:nvPr>
            <p:ph type="ftr" sz="quarter" idx="3"/>
          </p:nvPr>
        </p:nvSpPr>
        <p:spPr>
          <a:xfrm rot="5400000">
            <a:off x="10541127" y="1408176"/>
            <a:ext cx="2770499" cy="365125"/>
          </a:xfrm>
        </p:spPr>
        <p:txBody>
          <a:bodyPr/>
          <a:lstStyle/>
          <a:p>
            <a:r>
              <a:rPr lang="en-US" dirty="0"/>
              <a:t>Streaming Service User Analysis</a:t>
            </a:r>
          </a:p>
        </p:txBody>
      </p:sp>
      <p:sp>
        <p:nvSpPr>
          <p:cNvPr id="6" name="Oval 5">
            <a:extLst>
              <a:ext uri="{FF2B5EF4-FFF2-40B4-BE49-F238E27FC236}">
                <a16:creationId xmlns:a16="http://schemas.microsoft.com/office/drawing/2014/main" id="{C6BA196B-F24B-5832-DA00-127CDD8E5454}"/>
              </a:ext>
              <a:ext uri="{C183D7F6-B498-43B3-948B-1728B52AA6E4}">
                <adec:decorative xmlns:adec="http://schemas.microsoft.com/office/drawing/2017/decorative" val="1"/>
              </a:ext>
            </a:extLst>
          </p:cNvPr>
          <p:cNvSpPr/>
          <p:nvPr/>
        </p:nvSpPr>
        <p:spPr>
          <a:xfrm>
            <a:off x="5530406" y="2720351"/>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AFFBF43-08F6-0470-E277-F8A9DA799C33}"/>
              </a:ext>
              <a:ext uri="{C183D7F6-B498-43B3-948B-1728B52AA6E4}">
                <adec:decorative xmlns:adec="http://schemas.microsoft.com/office/drawing/2017/decorative" val="1"/>
              </a:ext>
            </a:extLst>
          </p:cNvPr>
          <p:cNvSpPr/>
          <p:nvPr/>
        </p:nvSpPr>
        <p:spPr>
          <a:xfrm>
            <a:off x="8388904" y="2722440"/>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540B172-1D30-3B61-EDBF-14A4DD338141}"/>
              </a:ext>
              <a:ext uri="{C183D7F6-B498-43B3-948B-1728B52AA6E4}">
                <adec:decorative xmlns:adec="http://schemas.microsoft.com/office/drawing/2017/decorative" val="1"/>
              </a:ext>
            </a:extLst>
          </p:cNvPr>
          <p:cNvSpPr/>
          <p:nvPr/>
        </p:nvSpPr>
        <p:spPr>
          <a:xfrm>
            <a:off x="2671909" y="2720351"/>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25">
            <a:extLst>
              <a:ext uri="{FF2B5EF4-FFF2-40B4-BE49-F238E27FC236}">
                <a16:creationId xmlns:a16="http://schemas.microsoft.com/office/drawing/2014/main" id="{85EA2ACD-590D-A961-EDBF-CA4B0353D073}"/>
              </a:ext>
            </a:extLst>
          </p:cNvPr>
          <p:cNvSpPr>
            <a:spLocks noGrp="1"/>
          </p:cNvSpPr>
          <p:nvPr>
            <p:ph type="body" sz="quarter" idx="12"/>
          </p:nvPr>
        </p:nvSpPr>
        <p:spPr>
          <a:xfrm>
            <a:off x="1824347" y="3778750"/>
            <a:ext cx="2640803" cy="365125"/>
          </a:xfrm>
        </p:spPr>
        <p:txBody>
          <a:bodyPr/>
          <a:lstStyle/>
          <a:p>
            <a:r>
              <a:rPr lang="en-US" dirty="0"/>
              <a:t>Average Watch Hour Per User</a:t>
            </a:r>
          </a:p>
        </p:txBody>
      </p:sp>
      <p:sp>
        <p:nvSpPr>
          <p:cNvPr id="11" name="Text Placeholder 26">
            <a:extLst>
              <a:ext uri="{FF2B5EF4-FFF2-40B4-BE49-F238E27FC236}">
                <a16:creationId xmlns:a16="http://schemas.microsoft.com/office/drawing/2014/main" id="{71AF9FB6-D865-A7BC-DF8D-F4EF5608BEF3}"/>
              </a:ext>
            </a:extLst>
          </p:cNvPr>
          <p:cNvSpPr>
            <a:spLocks noGrp="1"/>
          </p:cNvSpPr>
          <p:nvPr>
            <p:ph type="body" sz="quarter" idx="13"/>
          </p:nvPr>
        </p:nvSpPr>
        <p:spPr>
          <a:xfrm>
            <a:off x="1824346" y="4379400"/>
            <a:ext cx="2640803" cy="1616414"/>
          </a:xfrm>
        </p:spPr>
        <p:txBody>
          <a:bodyPr/>
          <a:lstStyle/>
          <a:p>
            <a:r>
              <a:rPr lang="en-US" dirty="0"/>
              <a:t>The average watch time per user is 254.5 hours, which is a strong engagement metric for the platform.</a:t>
            </a:r>
          </a:p>
        </p:txBody>
      </p:sp>
      <p:sp>
        <p:nvSpPr>
          <p:cNvPr id="13" name="Text Placeholder 30">
            <a:extLst>
              <a:ext uri="{FF2B5EF4-FFF2-40B4-BE49-F238E27FC236}">
                <a16:creationId xmlns:a16="http://schemas.microsoft.com/office/drawing/2014/main" id="{7EA89F6C-3764-4A44-B528-6513EE8D332E}"/>
              </a:ext>
            </a:extLst>
          </p:cNvPr>
          <p:cNvSpPr>
            <a:spLocks noGrp="1"/>
          </p:cNvSpPr>
          <p:nvPr>
            <p:ph type="body" sz="quarter" idx="22"/>
          </p:nvPr>
        </p:nvSpPr>
        <p:spPr>
          <a:xfrm>
            <a:off x="4682844" y="3782438"/>
            <a:ext cx="2640803" cy="365125"/>
          </a:xfrm>
        </p:spPr>
        <p:txBody>
          <a:bodyPr/>
          <a:lstStyle/>
          <a:p>
            <a:r>
              <a:rPr lang="en-US" dirty="0"/>
              <a:t>Total Movies vs Series watched</a:t>
            </a:r>
          </a:p>
        </p:txBody>
      </p:sp>
      <p:sp>
        <p:nvSpPr>
          <p:cNvPr id="14" name="Text Placeholder 27">
            <a:extLst>
              <a:ext uri="{FF2B5EF4-FFF2-40B4-BE49-F238E27FC236}">
                <a16:creationId xmlns:a16="http://schemas.microsoft.com/office/drawing/2014/main" id="{A5B6DDA1-5A2C-3AD3-B963-3A9AF6783115}"/>
              </a:ext>
            </a:extLst>
          </p:cNvPr>
          <p:cNvSpPr>
            <a:spLocks noGrp="1"/>
          </p:cNvSpPr>
          <p:nvPr>
            <p:ph type="body" sz="quarter" idx="15"/>
          </p:nvPr>
        </p:nvSpPr>
        <p:spPr>
          <a:xfrm>
            <a:off x="4693668" y="4379400"/>
            <a:ext cx="2640803" cy="1616414"/>
          </a:xfrm>
        </p:spPr>
        <p:txBody>
          <a:bodyPr/>
          <a:lstStyle/>
          <a:p>
            <a:r>
              <a:rPr lang="en-US" dirty="0"/>
              <a:t>Total movies vs series watched per users is 5.172, which suggests more movie engagement.</a:t>
            </a:r>
          </a:p>
        </p:txBody>
      </p:sp>
      <p:sp>
        <p:nvSpPr>
          <p:cNvPr id="16" name="Text Placeholder 31">
            <a:extLst>
              <a:ext uri="{FF2B5EF4-FFF2-40B4-BE49-F238E27FC236}">
                <a16:creationId xmlns:a16="http://schemas.microsoft.com/office/drawing/2014/main" id="{4F866A74-3FEE-26A7-F54B-E40079C27C5F}"/>
              </a:ext>
            </a:extLst>
          </p:cNvPr>
          <p:cNvSpPr>
            <a:spLocks noGrp="1"/>
          </p:cNvSpPr>
          <p:nvPr>
            <p:ph type="body" sz="quarter" idx="23"/>
          </p:nvPr>
        </p:nvSpPr>
        <p:spPr>
          <a:xfrm>
            <a:off x="7541342" y="3766306"/>
            <a:ext cx="2640803" cy="365125"/>
          </a:xfrm>
        </p:spPr>
        <p:txBody>
          <a:bodyPr/>
          <a:lstStyle/>
          <a:p>
            <a:r>
              <a:rPr lang="en-US" dirty="0"/>
              <a:t>Recommended Content</a:t>
            </a:r>
          </a:p>
        </p:txBody>
      </p:sp>
      <p:sp>
        <p:nvSpPr>
          <p:cNvPr id="17" name="Text Placeholder 28">
            <a:extLst>
              <a:ext uri="{FF2B5EF4-FFF2-40B4-BE49-F238E27FC236}">
                <a16:creationId xmlns:a16="http://schemas.microsoft.com/office/drawing/2014/main" id="{F7B64200-0611-FB4E-CD9E-33E8C329F263}"/>
              </a:ext>
            </a:extLst>
          </p:cNvPr>
          <p:cNvSpPr>
            <a:spLocks noGrp="1"/>
          </p:cNvSpPr>
          <p:nvPr>
            <p:ph type="body" sz="quarter" idx="17"/>
          </p:nvPr>
        </p:nvSpPr>
        <p:spPr>
          <a:xfrm>
            <a:off x="7541342" y="4379400"/>
            <a:ext cx="2640803" cy="1616414"/>
          </a:xfrm>
        </p:spPr>
        <p:txBody>
          <a:bodyPr/>
          <a:lstStyle/>
          <a:p>
            <a:r>
              <a:rPr lang="en-US" dirty="0"/>
              <a:t>Impact of recommended content on total content watched by user is having no relation.</a:t>
            </a:r>
          </a:p>
        </p:txBody>
      </p:sp>
      <p:pic>
        <p:nvPicPr>
          <p:cNvPr id="18" name="Picture Placeholder 91" descr="group of people icon">
            <a:extLst>
              <a:ext uri="{FF2B5EF4-FFF2-40B4-BE49-F238E27FC236}">
                <a16:creationId xmlns:a16="http://schemas.microsoft.com/office/drawing/2014/main" id="{7420771D-A0A9-9992-3499-F9A6136A2E9A}"/>
              </a:ext>
            </a:extLst>
          </p:cNvPr>
          <p:cNvPicPr>
            <a:picLocks noChangeAspect="1"/>
          </p:cNvPicPr>
          <p:nvPr/>
        </p:nvPicPr>
        <p:blipFill>
          <a:blip r:embed="rId2"/>
          <a:srcRect/>
          <a:stretch>
            <a:fillRect/>
          </a:stretch>
        </p:blipFill>
        <p:spPr>
          <a:xfrm>
            <a:off x="2857418" y="2871611"/>
            <a:ext cx="603504" cy="603504"/>
          </a:xfrm>
          <a:prstGeom prst="rect">
            <a:avLst/>
          </a:prstGeom>
        </p:spPr>
      </p:pic>
      <p:pic>
        <p:nvPicPr>
          <p:cNvPr id="22" name="Picture Placeholder 21" descr="Theatre with solid fill">
            <a:extLst>
              <a:ext uri="{FF2B5EF4-FFF2-40B4-BE49-F238E27FC236}">
                <a16:creationId xmlns:a16="http://schemas.microsoft.com/office/drawing/2014/main" id="{293C1947-77DA-8CE6-50F8-02B893E251A0}"/>
              </a:ext>
            </a:extLst>
          </p:cNvPr>
          <p:cNvPicPr>
            <a:picLocks noGrp="1" noChangeAspect="1"/>
          </p:cNvPicPr>
          <p:nvPr>
            <p:ph type="pic" sz="quarter" idx="26"/>
          </p:nvPr>
        </p:nvPicPr>
        <p:blipFill>
          <a:blip r:embed="rId3">
            <a:extLst>
              <a:ext uri="{96DAC541-7B7A-43D3-8B79-37D633B846F1}">
                <asvg:svgBlip xmlns:asvg="http://schemas.microsoft.com/office/drawing/2016/SVG/main" r:embed="rId4"/>
              </a:ext>
            </a:extLst>
          </a:blip>
          <a:srcRect/>
          <a:stretch>
            <a:fillRect/>
          </a:stretch>
        </p:blipFill>
        <p:spPr>
          <a:xfrm>
            <a:off x="5712630" y="2909167"/>
            <a:ext cx="603504" cy="603504"/>
          </a:xfrm>
        </p:spPr>
      </p:pic>
      <p:pic>
        <p:nvPicPr>
          <p:cNvPr id="26" name="Picture Placeholder 25" descr="Braille with solid fill">
            <a:extLst>
              <a:ext uri="{FF2B5EF4-FFF2-40B4-BE49-F238E27FC236}">
                <a16:creationId xmlns:a16="http://schemas.microsoft.com/office/drawing/2014/main" id="{041A7BAA-09B8-C102-8290-063044474EAE}"/>
              </a:ext>
            </a:extLst>
          </p:cNvPr>
          <p:cNvPicPr>
            <a:picLocks noGrp="1" noChangeAspect="1"/>
          </p:cNvPicPr>
          <p:nvPr>
            <p:ph type="pic" sz="quarter" idx="25"/>
          </p:nvPr>
        </p:nvPicPr>
        <p:blipFill>
          <a:blip r:embed="rId5">
            <a:extLst>
              <a:ext uri="{96DAC541-7B7A-43D3-8B79-37D633B846F1}">
                <asvg:svgBlip xmlns:asvg="http://schemas.microsoft.com/office/drawing/2016/SVG/main" r:embed="rId6"/>
              </a:ext>
            </a:extLst>
          </a:blip>
          <a:srcRect/>
          <a:stretch>
            <a:fillRect/>
          </a:stretch>
        </p:blipFill>
        <p:spPr>
          <a:xfrm>
            <a:off x="8559991" y="2909167"/>
            <a:ext cx="603504" cy="603504"/>
          </a:xfrm>
        </p:spPr>
      </p:pic>
    </p:spTree>
    <p:extLst>
      <p:ext uri="{BB962C8B-B14F-4D97-AF65-F5344CB8AC3E}">
        <p14:creationId xmlns:p14="http://schemas.microsoft.com/office/powerpoint/2010/main" val="4250793530"/>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B3089DF1-5746-46EC-AE4D-E0FEEFA364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3B034D-ACEF-4C52-A048-622E130B9A24}">
  <ds:schemaRefs>
    <ds:schemaRef ds:uri="http://schemas.microsoft.com/sharepoint/v3/contenttype/forms"/>
  </ds:schemaRefs>
</ds:datastoreItem>
</file>

<file path=customXml/itemProps3.xml><?xml version="1.0" encoding="utf-8"?>
<ds:datastoreItem xmlns:ds="http://schemas.openxmlformats.org/officeDocument/2006/customXml" ds:itemID="{08D07AFA-56ED-494E-AC96-7D874BD7F8D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TM56488565</Template>
  <TotalTime>2365</TotalTime>
  <Words>930</Words>
  <Application>Microsoft Office PowerPoint</Application>
  <PresentationFormat>Widescreen</PresentationFormat>
  <Paragraphs>108</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Century Gothic Bold</vt:lpstr>
      <vt:lpstr>Courier New</vt:lpstr>
      <vt:lpstr>Daytona Pro Light</vt:lpstr>
      <vt:lpstr>Office Theme</vt:lpstr>
      <vt:lpstr>Streaming Service User Analysis</vt:lpstr>
      <vt:lpstr>Introduction</vt:lpstr>
      <vt:lpstr>Content</vt:lpstr>
      <vt:lpstr>01 Data Modification</vt:lpstr>
      <vt:lpstr>Key Changes</vt:lpstr>
      <vt:lpstr>02  Subscription and Revenue Analysis</vt:lpstr>
      <vt:lpstr>Revenue Insights</vt:lpstr>
      <vt:lpstr>03 User Engagement Metrics</vt:lpstr>
      <vt:lpstr>User Engagement Metrics</vt:lpstr>
      <vt:lpstr>04 Demographic &amp; Behavioral Insights</vt:lpstr>
      <vt:lpstr>Demographic &amp; Behavioral Preferences</vt:lpstr>
      <vt:lpstr>05 Retention and Loyalty</vt:lpstr>
      <vt:lpstr>Retention &amp; Loyalty</vt:lpstr>
      <vt:lpstr>06  Payment Preferences and Regional Trends</vt:lpstr>
      <vt:lpstr>Regional &amp; Payment Trends</vt:lpstr>
      <vt:lpstr>07  Regional Content Trends</vt:lpstr>
      <vt:lpstr>Regional Content Trends</vt:lpstr>
      <vt:lpstr>08  Recommendation and Conclusion</vt:lpstr>
      <vt:lpstr>Key Highlights</vt:lpstr>
      <vt:lpstr>Recommendations</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PRASHANT YADAV</cp:lastModifiedBy>
  <cp:revision>1</cp:revision>
  <dcterms:created xsi:type="dcterms:W3CDTF">2021-05-30T19:37:17Z</dcterms:created>
  <dcterms:modified xsi:type="dcterms:W3CDTF">2025-06-19T18:48:26Z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